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4" r:id="rId2"/>
    <p:sldId id="339" r:id="rId3"/>
    <p:sldId id="341" r:id="rId4"/>
    <p:sldId id="342" r:id="rId5"/>
    <p:sldId id="34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ke Werner-Kepp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97926" autoAdjust="0"/>
  </p:normalViewPr>
  <p:slideViewPr>
    <p:cSldViewPr snapToGrid="0" snapToObjects="1">
      <p:cViewPr varScale="1">
        <p:scale>
          <a:sx n="108" d="100"/>
          <a:sy n="108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91A98-1C29-4DF6-AA67-5E375E0ED2A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1FC345-0941-4F9E-8CFD-94D7708632E9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Whenever possible, give explanations about your decisions - this makes it easier to accept and implement measures that are sometimes difficult to understand and / or difficult to implement</a:t>
          </a:r>
          <a:r>
            <a:rPr lang="en-GB" sz="1400" noProof="0" dirty="0">
              <a:solidFill>
                <a:schemeClr val="bg2">
                  <a:lumMod val="50000"/>
                </a:schemeClr>
              </a:solidFill>
            </a:rPr>
            <a:t>.</a:t>
          </a:r>
        </a:p>
      </dgm:t>
    </dgm:pt>
    <dgm:pt modelId="{53DC0FCA-B66D-4AA3-AF82-72558DE4BAB6}" type="parTrans" cxnId="{4A5959FF-517F-482B-BF11-67E5018EA23D}">
      <dgm:prSet/>
      <dgm:spPr/>
      <dgm:t>
        <a:bodyPr/>
        <a:lstStyle/>
        <a:p>
          <a:endParaRPr lang="en-US" sz="2000"/>
        </a:p>
      </dgm:t>
    </dgm:pt>
    <dgm:pt modelId="{989D0719-D240-4217-AC87-3E34DAD637A5}" type="sibTrans" cxnId="{4A5959FF-517F-482B-BF11-67E5018EA23D}">
      <dgm:prSet/>
      <dgm:spPr/>
      <dgm:t>
        <a:bodyPr/>
        <a:lstStyle/>
        <a:p>
          <a:endParaRPr lang="en-US" sz="2000"/>
        </a:p>
      </dgm:t>
    </dgm:pt>
    <dgm:pt modelId="{04C5370F-E482-4BAD-8509-10A28E579578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Make sure that there is a concrete discussion of your (daily) crisis information in all areas concerned and also ask how the reactions to yesterday's information were.</a:t>
          </a:r>
        </a:p>
      </dgm:t>
    </dgm:pt>
    <dgm:pt modelId="{E1B116B6-BFC3-4F00-A03E-83A9A2CBC148}" type="parTrans" cxnId="{8586F7DE-1B12-481B-8B8E-DAB72B05AD69}">
      <dgm:prSet/>
      <dgm:spPr/>
      <dgm:t>
        <a:bodyPr/>
        <a:lstStyle/>
        <a:p>
          <a:endParaRPr lang="en-US" sz="2000"/>
        </a:p>
      </dgm:t>
    </dgm:pt>
    <dgm:pt modelId="{D121E7E9-C093-45E3-8593-081C44229CBC}" type="sibTrans" cxnId="{8586F7DE-1B12-481B-8B8E-DAB72B05AD69}">
      <dgm:prSet/>
      <dgm:spPr/>
      <dgm:t>
        <a:bodyPr/>
        <a:lstStyle/>
        <a:p>
          <a:endParaRPr lang="en-US" sz="2000"/>
        </a:p>
      </dgm:t>
    </dgm:pt>
    <dgm:pt modelId="{A0DF60E3-06FE-4C89-863B-C15FDFC99D80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Communicate clear rules and commandments - there is less resistance than prohibitions</a:t>
          </a:r>
        </a:p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Tell them what you expect employees to do now, what behaviours are helpful in the current situation. Be as specific as possible here.</a:t>
          </a:r>
        </a:p>
      </dgm:t>
    </dgm:pt>
    <dgm:pt modelId="{830AD150-55D6-4010-87B1-A92676E60818}" type="parTrans" cxnId="{12B5C01B-BA4C-4B07-86CD-640296DF932A}">
      <dgm:prSet/>
      <dgm:spPr/>
      <dgm:t>
        <a:bodyPr/>
        <a:lstStyle/>
        <a:p>
          <a:endParaRPr lang="en-US" sz="2000"/>
        </a:p>
      </dgm:t>
    </dgm:pt>
    <dgm:pt modelId="{E8714E91-8CA1-48FA-BAC6-48852693B7AE}" type="sibTrans" cxnId="{12B5C01B-BA4C-4B07-86CD-640296DF932A}">
      <dgm:prSet/>
      <dgm:spPr/>
      <dgm:t>
        <a:bodyPr/>
        <a:lstStyle/>
        <a:p>
          <a:endParaRPr lang="en-US" sz="2000"/>
        </a:p>
      </dgm:t>
    </dgm:pt>
    <dgm:pt modelId="{59B42CF0-F57D-4DE5-965A-5B5409F9774E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Agree on clear communication channels across all hierarchies and in all departments.</a:t>
          </a:r>
        </a:p>
      </dgm:t>
    </dgm:pt>
    <dgm:pt modelId="{491280D4-2F3D-42F8-A451-35094D19136F}" type="parTrans" cxnId="{05CC13C1-2317-4C0D-80F0-929D03B92A80}">
      <dgm:prSet/>
      <dgm:spPr/>
      <dgm:t>
        <a:bodyPr/>
        <a:lstStyle/>
        <a:p>
          <a:endParaRPr lang="en-US" sz="2000"/>
        </a:p>
      </dgm:t>
    </dgm:pt>
    <dgm:pt modelId="{0A5E10E9-4EFB-43C8-85A0-04720781C913}" type="sibTrans" cxnId="{05CC13C1-2317-4C0D-80F0-929D03B92A80}">
      <dgm:prSet/>
      <dgm:spPr/>
      <dgm:t>
        <a:bodyPr/>
        <a:lstStyle/>
        <a:p>
          <a:endParaRPr lang="en-US" sz="2000"/>
        </a:p>
      </dgm:t>
    </dgm:pt>
    <dgm:pt modelId="{1E5BFCA9-70AE-463B-8748-8C6069239EA6}">
      <dgm:prSet custT="1"/>
      <dgm:spPr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400" noProof="0" dirty="0">
              <a:solidFill>
                <a:schemeClr val="bg2">
                  <a:lumMod val="25000"/>
                </a:schemeClr>
              </a:solidFill>
            </a:rPr>
            <a:t>Also hear the voice of those affected: Invite individual employees to the crisis meeting if they have specific concerns and issues.</a:t>
          </a:r>
        </a:p>
      </dgm:t>
    </dgm:pt>
    <dgm:pt modelId="{F10C5EAA-9E37-4B84-B882-0F75F31AC58B}" type="parTrans" cxnId="{085A2795-B5CC-4FE3-9F24-BB5B87B6FC2E}">
      <dgm:prSet/>
      <dgm:spPr/>
      <dgm:t>
        <a:bodyPr/>
        <a:lstStyle/>
        <a:p>
          <a:endParaRPr lang="en-US" sz="2000"/>
        </a:p>
      </dgm:t>
    </dgm:pt>
    <dgm:pt modelId="{020D6AC6-BA98-4A30-A397-C4EA72B325D8}" type="sibTrans" cxnId="{085A2795-B5CC-4FE3-9F24-BB5B87B6FC2E}">
      <dgm:prSet/>
      <dgm:spPr/>
      <dgm:t>
        <a:bodyPr/>
        <a:lstStyle/>
        <a:p>
          <a:endParaRPr lang="en-US" sz="2000"/>
        </a:p>
      </dgm:t>
    </dgm:pt>
    <dgm:pt modelId="{37A32D1E-47B9-DF42-87C8-6B8E7BFDB7B8}" type="pres">
      <dgm:prSet presAssocID="{ED691A98-1C29-4DF6-AA67-5E375E0ED2A0}" presName="linear" presStyleCnt="0">
        <dgm:presLayoutVars>
          <dgm:animLvl val="lvl"/>
          <dgm:resizeHandles val="exact"/>
        </dgm:presLayoutVars>
      </dgm:prSet>
      <dgm:spPr/>
    </dgm:pt>
    <dgm:pt modelId="{9DC674DC-27AB-CA4A-9197-9D634470EE0B}" type="pres">
      <dgm:prSet presAssocID="{4C1FC345-0941-4F9E-8CFD-94D7708632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DD25964-D99C-BD46-87C2-E7CC3DCECB45}" type="pres">
      <dgm:prSet presAssocID="{989D0719-D240-4217-AC87-3E34DAD637A5}" presName="spacer" presStyleCnt="0"/>
      <dgm:spPr/>
    </dgm:pt>
    <dgm:pt modelId="{013F78D3-C83D-2B47-97FF-B337661C59D6}" type="pres">
      <dgm:prSet presAssocID="{04C5370F-E482-4BAD-8509-10A28E5795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788B77B-92BA-B94B-8267-8F90D1907A10}" type="pres">
      <dgm:prSet presAssocID="{D121E7E9-C093-45E3-8593-081C44229CBC}" presName="spacer" presStyleCnt="0"/>
      <dgm:spPr/>
    </dgm:pt>
    <dgm:pt modelId="{BA44AF1B-CB0F-0747-A696-0D2751D33AA0}" type="pres">
      <dgm:prSet presAssocID="{A0DF60E3-06FE-4C89-863B-C15FDFC99D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E00CCA4-47F0-244E-917C-F4B08DB774EE}" type="pres">
      <dgm:prSet presAssocID="{E8714E91-8CA1-48FA-BAC6-48852693B7AE}" presName="spacer" presStyleCnt="0"/>
      <dgm:spPr/>
    </dgm:pt>
    <dgm:pt modelId="{BF14F2CD-77E4-8E47-9631-2D103AE0CD6F}" type="pres">
      <dgm:prSet presAssocID="{59B42CF0-F57D-4DE5-965A-5B5409F977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15715C-651A-C940-9C1C-0B1AF399AE62}" type="pres">
      <dgm:prSet presAssocID="{0A5E10E9-4EFB-43C8-85A0-04720781C913}" presName="spacer" presStyleCnt="0"/>
      <dgm:spPr/>
    </dgm:pt>
    <dgm:pt modelId="{00ECCDC3-32BD-0944-A513-A1F6A8C88589}" type="pres">
      <dgm:prSet presAssocID="{1E5BFCA9-70AE-463B-8748-8C6069239EA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B5C01B-BA4C-4B07-86CD-640296DF932A}" srcId="{ED691A98-1C29-4DF6-AA67-5E375E0ED2A0}" destId="{A0DF60E3-06FE-4C89-863B-C15FDFC99D80}" srcOrd="2" destOrd="0" parTransId="{830AD150-55D6-4010-87B1-A92676E60818}" sibTransId="{E8714E91-8CA1-48FA-BAC6-48852693B7AE}"/>
    <dgm:cxn modelId="{D67AB269-4353-9B4A-B148-DC9E97385E0B}" type="presOf" srcId="{59B42CF0-F57D-4DE5-965A-5B5409F9774E}" destId="{BF14F2CD-77E4-8E47-9631-2D103AE0CD6F}" srcOrd="0" destOrd="0" presId="urn:microsoft.com/office/officeart/2005/8/layout/vList2"/>
    <dgm:cxn modelId="{085A2795-B5CC-4FE3-9F24-BB5B87B6FC2E}" srcId="{ED691A98-1C29-4DF6-AA67-5E375E0ED2A0}" destId="{1E5BFCA9-70AE-463B-8748-8C6069239EA6}" srcOrd="4" destOrd="0" parTransId="{F10C5EAA-9E37-4B84-B882-0F75F31AC58B}" sibTransId="{020D6AC6-BA98-4A30-A397-C4EA72B325D8}"/>
    <dgm:cxn modelId="{51480A97-55C4-6544-8CED-13F1341F2E98}" type="presOf" srcId="{1E5BFCA9-70AE-463B-8748-8C6069239EA6}" destId="{00ECCDC3-32BD-0944-A513-A1F6A8C88589}" srcOrd="0" destOrd="0" presId="urn:microsoft.com/office/officeart/2005/8/layout/vList2"/>
    <dgm:cxn modelId="{EA63F5B1-FD73-D745-A6D7-8D8CBBC78065}" type="presOf" srcId="{A0DF60E3-06FE-4C89-863B-C15FDFC99D80}" destId="{BA44AF1B-CB0F-0747-A696-0D2751D33AA0}" srcOrd="0" destOrd="0" presId="urn:microsoft.com/office/officeart/2005/8/layout/vList2"/>
    <dgm:cxn modelId="{050A33B8-08A7-EE48-A1FD-7617CD79A1B2}" type="presOf" srcId="{04C5370F-E482-4BAD-8509-10A28E579578}" destId="{013F78D3-C83D-2B47-97FF-B337661C59D6}" srcOrd="0" destOrd="0" presId="urn:microsoft.com/office/officeart/2005/8/layout/vList2"/>
    <dgm:cxn modelId="{05CC13C1-2317-4C0D-80F0-929D03B92A80}" srcId="{ED691A98-1C29-4DF6-AA67-5E375E0ED2A0}" destId="{59B42CF0-F57D-4DE5-965A-5B5409F9774E}" srcOrd="3" destOrd="0" parTransId="{491280D4-2F3D-42F8-A451-35094D19136F}" sibTransId="{0A5E10E9-4EFB-43C8-85A0-04720781C913}"/>
    <dgm:cxn modelId="{8586F7DE-1B12-481B-8B8E-DAB72B05AD69}" srcId="{ED691A98-1C29-4DF6-AA67-5E375E0ED2A0}" destId="{04C5370F-E482-4BAD-8509-10A28E579578}" srcOrd="1" destOrd="0" parTransId="{E1B116B6-BFC3-4F00-A03E-83A9A2CBC148}" sibTransId="{D121E7E9-C093-45E3-8593-081C44229CBC}"/>
    <dgm:cxn modelId="{875C23E1-5F33-5545-B9C3-D4829F75708E}" type="presOf" srcId="{4C1FC345-0941-4F9E-8CFD-94D7708632E9}" destId="{9DC674DC-27AB-CA4A-9197-9D634470EE0B}" srcOrd="0" destOrd="0" presId="urn:microsoft.com/office/officeart/2005/8/layout/vList2"/>
    <dgm:cxn modelId="{7DB59CEE-D50B-7149-AE35-1F6F34596D1E}" type="presOf" srcId="{ED691A98-1C29-4DF6-AA67-5E375E0ED2A0}" destId="{37A32D1E-47B9-DF42-87C8-6B8E7BFDB7B8}" srcOrd="0" destOrd="0" presId="urn:microsoft.com/office/officeart/2005/8/layout/vList2"/>
    <dgm:cxn modelId="{4A5959FF-517F-482B-BF11-67E5018EA23D}" srcId="{ED691A98-1C29-4DF6-AA67-5E375E0ED2A0}" destId="{4C1FC345-0941-4F9E-8CFD-94D7708632E9}" srcOrd="0" destOrd="0" parTransId="{53DC0FCA-B66D-4AA3-AF82-72558DE4BAB6}" sibTransId="{989D0719-D240-4217-AC87-3E34DAD637A5}"/>
    <dgm:cxn modelId="{FA8A30D0-0363-7543-BAD1-1ABBD56DB4B0}" type="presParOf" srcId="{37A32D1E-47B9-DF42-87C8-6B8E7BFDB7B8}" destId="{9DC674DC-27AB-CA4A-9197-9D634470EE0B}" srcOrd="0" destOrd="0" presId="urn:microsoft.com/office/officeart/2005/8/layout/vList2"/>
    <dgm:cxn modelId="{55E23494-1E20-3147-A96F-AD62BFE13C57}" type="presParOf" srcId="{37A32D1E-47B9-DF42-87C8-6B8E7BFDB7B8}" destId="{9DD25964-D99C-BD46-87C2-E7CC3DCECB45}" srcOrd="1" destOrd="0" presId="urn:microsoft.com/office/officeart/2005/8/layout/vList2"/>
    <dgm:cxn modelId="{394B645E-4E95-D743-8A3C-07B2D6990338}" type="presParOf" srcId="{37A32D1E-47B9-DF42-87C8-6B8E7BFDB7B8}" destId="{013F78D3-C83D-2B47-97FF-B337661C59D6}" srcOrd="2" destOrd="0" presId="urn:microsoft.com/office/officeart/2005/8/layout/vList2"/>
    <dgm:cxn modelId="{2AC55A6B-5C37-954D-AFB1-772E40871DDA}" type="presParOf" srcId="{37A32D1E-47B9-DF42-87C8-6B8E7BFDB7B8}" destId="{5788B77B-92BA-B94B-8267-8F90D1907A10}" srcOrd="3" destOrd="0" presId="urn:microsoft.com/office/officeart/2005/8/layout/vList2"/>
    <dgm:cxn modelId="{8E2C8B3D-B1E1-DC4C-9518-26590B754507}" type="presParOf" srcId="{37A32D1E-47B9-DF42-87C8-6B8E7BFDB7B8}" destId="{BA44AF1B-CB0F-0747-A696-0D2751D33AA0}" srcOrd="4" destOrd="0" presId="urn:microsoft.com/office/officeart/2005/8/layout/vList2"/>
    <dgm:cxn modelId="{CF2B99F3-7DC9-2043-A111-86482A6677D5}" type="presParOf" srcId="{37A32D1E-47B9-DF42-87C8-6B8E7BFDB7B8}" destId="{4E00CCA4-47F0-244E-917C-F4B08DB774EE}" srcOrd="5" destOrd="0" presId="urn:microsoft.com/office/officeart/2005/8/layout/vList2"/>
    <dgm:cxn modelId="{DF66F3DB-66E6-154C-A3CE-1C1955C12C62}" type="presParOf" srcId="{37A32D1E-47B9-DF42-87C8-6B8E7BFDB7B8}" destId="{BF14F2CD-77E4-8E47-9631-2D103AE0CD6F}" srcOrd="6" destOrd="0" presId="urn:microsoft.com/office/officeart/2005/8/layout/vList2"/>
    <dgm:cxn modelId="{49C3B294-1BC0-3842-AB85-9DDD7B60CC68}" type="presParOf" srcId="{37A32D1E-47B9-DF42-87C8-6B8E7BFDB7B8}" destId="{2015715C-651A-C940-9C1C-0B1AF399AE62}" srcOrd="7" destOrd="0" presId="urn:microsoft.com/office/officeart/2005/8/layout/vList2"/>
    <dgm:cxn modelId="{078B1D6B-0500-0F44-B4A5-CDD9C643FBE3}" type="presParOf" srcId="{37A32D1E-47B9-DF42-87C8-6B8E7BFDB7B8}" destId="{00ECCDC3-32BD-0944-A513-A1F6A8C8858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35E1C-F095-4EB1-A320-96F209CDFB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FF0BFF-7ECE-4378-8410-781B419FFD4E}">
      <dgm:prSet custT="1"/>
      <dgm:spPr/>
      <dgm:t>
        <a:bodyPr/>
        <a:lstStyle/>
        <a:p>
          <a:r>
            <a:rPr lang="de-DE" sz="1800" dirty="0"/>
            <a:t>As </a:t>
          </a:r>
          <a:r>
            <a:rPr lang="de-DE" sz="1800" dirty="0" err="1"/>
            <a:t>we</a:t>
          </a:r>
          <a:r>
            <a:rPr lang="de-DE" sz="1800" dirty="0"/>
            <a:t> all </a:t>
          </a:r>
          <a:r>
            <a:rPr lang="de-DE" sz="1800" dirty="0" err="1"/>
            <a:t>know</a:t>
          </a:r>
          <a:r>
            <a:rPr lang="de-DE" sz="1800" dirty="0"/>
            <a:t>, </a:t>
          </a:r>
          <a:r>
            <a:rPr lang="de-DE" sz="1800" dirty="0" err="1"/>
            <a:t>creative</a:t>
          </a:r>
          <a:r>
            <a:rPr lang="de-DE" sz="1800" dirty="0"/>
            <a:t> </a:t>
          </a:r>
          <a:r>
            <a:rPr lang="de-DE" sz="1800" dirty="0" err="1"/>
            <a:t>breaks</a:t>
          </a:r>
          <a:r>
            <a:rPr lang="de-DE" sz="1800" dirty="0"/>
            <a:t> at </a:t>
          </a:r>
          <a:r>
            <a:rPr lang="de-DE" sz="1800" dirty="0" err="1"/>
            <a:t>work</a:t>
          </a:r>
          <a:r>
            <a:rPr lang="de-DE" sz="1800" dirty="0"/>
            <a:t> </a:t>
          </a:r>
          <a:r>
            <a:rPr lang="de-DE" sz="1800" dirty="0" err="1"/>
            <a:t>are</a:t>
          </a:r>
          <a:r>
            <a:rPr lang="de-DE" sz="1800" dirty="0"/>
            <a:t> </a:t>
          </a:r>
          <a:r>
            <a:rPr lang="de-DE" sz="1800" dirty="0" err="1"/>
            <a:t>important</a:t>
          </a:r>
          <a:r>
            <a:rPr lang="de-DE" sz="1800" dirty="0"/>
            <a:t>. The </a:t>
          </a:r>
          <a:r>
            <a:rPr lang="de-DE" sz="1800" dirty="0" err="1"/>
            <a:t>daily</a:t>
          </a:r>
          <a:r>
            <a:rPr lang="de-DE" sz="1800" dirty="0"/>
            <a:t> </a:t>
          </a:r>
          <a:r>
            <a:rPr lang="de-DE" sz="1800" dirty="0" err="1"/>
            <a:t>chat</a:t>
          </a:r>
          <a:r>
            <a:rPr lang="de-DE" sz="1800" dirty="0"/>
            <a:t> in </a:t>
          </a:r>
          <a:r>
            <a:rPr lang="de-DE" sz="1800" dirty="0" err="1"/>
            <a:t>the</a:t>
          </a:r>
          <a:r>
            <a:rPr lang="de-DE" sz="1800" dirty="0"/>
            <a:t> </a:t>
          </a:r>
          <a:r>
            <a:rPr lang="de-DE" sz="1800" dirty="0" err="1"/>
            <a:t>coffee</a:t>
          </a:r>
          <a:r>
            <a:rPr lang="de-DE" sz="1800" dirty="0"/>
            <a:t> </a:t>
          </a:r>
          <a:r>
            <a:rPr lang="de-DE" sz="1800" dirty="0" err="1"/>
            <a:t>corner</a:t>
          </a:r>
          <a:r>
            <a:rPr lang="de-DE" sz="1800" dirty="0"/>
            <a:t> </a:t>
          </a:r>
          <a:r>
            <a:rPr lang="de-DE" sz="1800" dirty="0" err="1"/>
            <a:t>can</a:t>
          </a:r>
          <a:r>
            <a:rPr lang="de-DE" sz="1800" dirty="0"/>
            <a:t> also </a:t>
          </a:r>
          <a:r>
            <a:rPr lang="de-DE" sz="1800" dirty="0" err="1"/>
            <a:t>be</a:t>
          </a:r>
          <a:r>
            <a:rPr lang="de-DE" sz="1800" dirty="0"/>
            <a:t> </a:t>
          </a:r>
          <a:r>
            <a:rPr lang="de-DE" sz="1800" dirty="0" err="1"/>
            <a:t>held</a:t>
          </a:r>
          <a:r>
            <a:rPr lang="de-DE" sz="1800" dirty="0"/>
            <a:t> </a:t>
          </a:r>
          <a:r>
            <a:rPr lang="de-DE" sz="1800" dirty="0" err="1"/>
            <a:t>virtually</a:t>
          </a:r>
          <a:r>
            <a:rPr lang="de-DE" sz="1800" dirty="0"/>
            <a:t>!</a:t>
          </a:r>
          <a:endParaRPr lang="en-US" sz="1800" dirty="0"/>
        </a:p>
      </dgm:t>
    </dgm:pt>
    <dgm:pt modelId="{380DBEE4-8F84-4C55-A725-914B58B79BA6}" type="parTrans" cxnId="{D4B623B6-0D18-4F5C-AB48-1AA32C157448}">
      <dgm:prSet/>
      <dgm:spPr/>
      <dgm:t>
        <a:bodyPr/>
        <a:lstStyle/>
        <a:p>
          <a:endParaRPr lang="en-US"/>
        </a:p>
      </dgm:t>
    </dgm:pt>
    <dgm:pt modelId="{5686F4D3-AA5F-4C7B-AC6E-029C6229DD17}" type="sibTrans" cxnId="{D4B623B6-0D18-4F5C-AB48-1AA32C157448}">
      <dgm:prSet/>
      <dgm:spPr/>
      <dgm:t>
        <a:bodyPr/>
        <a:lstStyle/>
        <a:p>
          <a:endParaRPr lang="en-US"/>
        </a:p>
      </dgm:t>
    </dgm:pt>
    <dgm:pt modelId="{ED86F3B9-BAAB-4090-A315-2428997C203E}">
      <dgm:prSet/>
      <dgm:spPr/>
      <dgm:t>
        <a:bodyPr/>
        <a:lstStyle/>
        <a:p>
          <a:r>
            <a:rPr lang="de-DE" dirty="0" err="1"/>
            <a:t>Invite</a:t>
          </a:r>
          <a:r>
            <a:rPr lang="de-DE" dirty="0"/>
            <a:t> </a:t>
          </a:r>
          <a:r>
            <a:rPr lang="de-DE" dirty="0" err="1"/>
            <a:t>your</a:t>
          </a:r>
          <a:r>
            <a:rPr lang="de-DE" dirty="0"/>
            <a:t> </a:t>
          </a:r>
          <a:r>
            <a:rPr lang="de-DE" dirty="0" err="1"/>
            <a:t>colleagues</a:t>
          </a:r>
          <a:r>
            <a:rPr lang="de-DE" dirty="0"/>
            <a:t>, </a:t>
          </a:r>
          <a:r>
            <a:rPr lang="de-DE" dirty="0" err="1"/>
            <a:t>take</a:t>
          </a:r>
          <a:r>
            <a:rPr lang="de-DE" dirty="0"/>
            <a:t> a </a:t>
          </a:r>
          <a:r>
            <a:rPr lang="de-DE" dirty="0" err="1"/>
            <a:t>cup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coffee</a:t>
          </a:r>
          <a:r>
            <a:rPr lang="de-DE" dirty="0"/>
            <a:t>, </a:t>
          </a:r>
          <a:r>
            <a:rPr lang="de-DE" dirty="0" err="1"/>
            <a:t>tea</a:t>
          </a:r>
          <a:r>
            <a:rPr lang="de-DE" dirty="0"/>
            <a:t>, </a:t>
          </a:r>
          <a:r>
            <a:rPr lang="de-DE" dirty="0" err="1"/>
            <a:t>water</a:t>
          </a:r>
          <a:r>
            <a:rPr lang="de-DE" dirty="0"/>
            <a:t> ...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treat</a:t>
          </a:r>
          <a:r>
            <a:rPr lang="de-DE" dirty="0"/>
            <a:t> </a:t>
          </a:r>
          <a:r>
            <a:rPr lang="de-DE" dirty="0" err="1"/>
            <a:t>yourself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your</a:t>
          </a:r>
          <a:r>
            <a:rPr lang="de-DE" dirty="0"/>
            <a:t> </a:t>
          </a:r>
          <a:r>
            <a:rPr lang="de-DE" dirty="0" err="1"/>
            <a:t>colleagues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a </a:t>
          </a:r>
          <a:r>
            <a:rPr lang="de-DE" dirty="0" err="1"/>
            <a:t>creative</a:t>
          </a:r>
          <a:r>
            <a:rPr lang="de-DE" dirty="0"/>
            <a:t> break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work</a:t>
          </a:r>
          <a:r>
            <a:rPr lang="de-DE" dirty="0"/>
            <a:t>. </a:t>
          </a:r>
          <a:r>
            <a:rPr lang="de-DE" dirty="0" err="1"/>
            <a:t>You</a:t>
          </a:r>
          <a:r>
            <a:rPr lang="de-DE" dirty="0"/>
            <a:t> </a:t>
          </a:r>
          <a:r>
            <a:rPr lang="de-DE" dirty="0" err="1"/>
            <a:t>need</a:t>
          </a:r>
          <a:r>
            <a:rPr lang="de-DE" dirty="0"/>
            <a:t> </a:t>
          </a:r>
          <a:r>
            <a:rPr lang="de-DE" dirty="0" err="1"/>
            <a:t>suggestions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subjects</a:t>
          </a:r>
          <a:r>
            <a:rPr lang="de-DE" dirty="0"/>
            <a:t>? </a:t>
          </a:r>
          <a:r>
            <a:rPr lang="de-DE" dirty="0" err="1"/>
            <a:t>Does</a:t>
          </a:r>
          <a:r>
            <a:rPr lang="de-DE" dirty="0"/>
            <a:t> </a:t>
          </a:r>
          <a:r>
            <a:rPr lang="de-DE" dirty="0" err="1"/>
            <a:t>anyone</a:t>
          </a:r>
          <a:r>
            <a:rPr lang="de-DE" dirty="0"/>
            <a:t> </a:t>
          </a:r>
          <a:r>
            <a:rPr lang="de-DE" dirty="0" err="1"/>
            <a:t>know</a:t>
          </a:r>
          <a:r>
            <a:rPr lang="de-DE" dirty="0"/>
            <a:t> a </a:t>
          </a:r>
          <a:r>
            <a:rPr lang="de-DE" dirty="0" err="1"/>
            <a:t>new</a:t>
          </a:r>
          <a:r>
            <a:rPr lang="de-DE" dirty="0"/>
            <a:t> </a:t>
          </a:r>
          <a:r>
            <a:rPr lang="de-DE" dirty="0" err="1"/>
            <a:t>corona</a:t>
          </a:r>
          <a:r>
            <a:rPr lang="de-DE" dirty="0"/>
            <a:t> </a:t>
          </a:r>
          <a:r>
            <a:rPr lang="de-DE" dirty="0" err="1"/>
            <a:t>cartoon</a:t>
          </a:r>
          <a:r>
            <a:rPr lang="de-DE" dirty="0"/>
            <a:t>? Are </a:t>
          </a:r>
          <a:r>
            <a:rPr lang="de-DE" dirty="0" err="1"/>
            <a:t>there</a:t>
          </a:r>
          <a:r>
            <a:rPr lang="de-DE" dirty="0"/>
            <a:t> </a:t>
          </a:r>
          <a:r>
            <a:rPr lang="de-DE" dirty="0" err="1"/>
            <a:t>anecdotes</a:t>
          </a:r>
          <a:r>
            <a:rPr lang="de-DE" dirty="0"/>
            <a:t>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family</a:t>
          </a:r>
          <a:r>
            <a:rPr lang="de-DE" dirty="0"/>
            <a:t> </a:t>
          </a:r>
          <a:r>
            <a:rPr lang="de-DE" dirty="0" err="1"/>
            <a:t>or</a:t>
          </a:r>
          <a:r>
            <a:rPr lang="de-DE" dirty="0"/>
            <a:t> </a:t>
          </a:r>
          <a:r>
            <a:rPr lang="de-DE" dirty="0" err="1"/>
            <a:t>friends</a:t>
          </a:r>
          <a:r>
            <a:rPr lang="de-DE" dirty="0"/>
            <a:t>? </a:t>
          </a:r>
          <a:r>
            <a:rPr lang="de-DE" dirty="0" err="1"/>
            <a:t>Does</a:t>
          </a:r>
          <a:r>
            <a:rPr lang="de-DE" dirty="0"/>
            <a:t> </a:t>
          </a:r>
          <a:r>
            <a:rPr lang="de-DE" dirty="0" err="1"/>
            <a:t>anyone</a:t>
          </a:r>
          <a:r>
            <a:rPr lang="de-DE" dirty="0"/>
            <a:t> </a:t>
          </a:r>
          <a:r>
            <a:rPr lang="de-DE" dirty="0" err="1"/>
            <a:t>have</a:t>
          </a:r>
          <a:r>
            <a:rPr lang="de-DE" dirty="0"/>
            <a:t> a </a:t>
          </a:r>
          <a:r>
            <a:rPr lang="de-DE" dirty="0" err="1"/>
            <a:t>good</a:t>
          </a:r>
          <a:r>
            <a:rPr lang="de-DE" dirty="0"/>
            <a:t> </a:t>
          </a:r>
          <a:r>
            <a:rPr lang="de-DE" dirty="0" err="1"/>
            <a:t>idea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keep</a:t>
          </a:r>
          <a:r>
            <a:rPr lang="de-DE" dirty="0"/>
            <a:t> fit at </a:t>
          </a:r>
          <a:r>
            <a:rPr lang="de-DE" dirty="0" err="1"/>
            <a:t>home</a:t>
          </a:r>
          <a:r>
            <a:rPr lang="de-DE" dirty="0"/>
            <a:t> </a:t>
          </a:r>
          <a:r>
            <a:rPr lang="de-DE" dirty="0" err="1"/>
            <a:t>despite</a:t>
          </a:r>
          <a:r>
            <a:rPr lang="de-DE" dirty="0"/>
            <a:t> all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current</a:t>
          </a:r>
          <a:r>
            <a:rPr lang="de-DE" dirty="0"/>
            <a:t> </a:t>
          </a:r>
          <a:r>
            <a:rPr lang="de-DE" dirty="0" err="1"/>
            <a:t>circumstances</a:t>
          </a:r>
          <a:r>
            <a:rPr lang="de-DE" dirty="0"/>
            <a:t>?</a:t>
          </a:r>
        </a:p>
        <a:p>
          <a:r>
            <a:rPr lang="de-DE" dirty="0"/>
            <a:t>In </a:t>
          </a:r>
          <a:r>
            <a:rPr lang="de-DE" dirty="0" err="1"/>
            <a:t>short</a:t>
          </a:r>
          <a:r>
            <a:rPr lang="de-DE" dirty="0"/>
            <a:t>, </a:t>
          </a:r>
          <a:r>
            <a:rPr lang="de-DE" dirty="0" err="1"/>
            <a:t>you</a:t>
          </a:r>
          <a:r>
            <a:rPr lang="de-DE" dirty="0"/>
            <a:t> </a:t>
          </a:r>
          <a:r>
            <a:rPr lang="de-DE" dirty="0" err="1"/>
            <a:t>can</a:t>
          </a:r>
          <a:r>
            <a:rPr lang="de-DE" dirty="0"/>
            <a:t> </a:t>
          </a:r>
          <a:r>
            <a:rPr lang="de-DE" dirty="0" err="1"/>
            <a:t>discuss</a:t>
          </a:r>
          <a:r>
            <a:rPr lang="de-DE" dirty="0"/>
            <a:t> </a:t>
          </a:r>
          <a:r>
            <a:rPr lang="de-DE" dirty="0" err="1"/>
            <a:t>actually</a:t>
          </a:r>
          <a:r>
            <a:rPr lang="de-DE" dirty="0"/>
            <a:t> </a:t>
          </a:r>
          <a:r>
            <a:rPr lang="de-DE" dirty="0" err="1"/>
            <a:t>everything</a:t>
          </a:r>
          <a:r>
            <a:rPr lang="de-DE" dirty="0"/>
            <a:t> </a:t>
          </a:r>
          <a:r>
            <a:rPr lang="de-DE" dirty="0" err="1"/>
            <a:t>that</a:t>
          </a:r>
          <a:r>
            <a:rPr lang="de-DE" dirty="0"/>
            <a:t> </a:t>
          </a:r>
          <a:r>
            <a:rPr lang="de-DE" dirty="0" err="1"/>
            <a:t>is</a:t>
          </a:r>
          <a:r>
            <a:rPr lang="de-DE" dirty="0"/>
            <a:t> </a:t>
          </a:r>
          <a:r>
            <a:rPr lang="de-DE" dirty="0" err="1"/>
            <a:t>said</a:t>
          </a:r>
          <a:r>
            <a:rPr lang="de-DE" dirty="0"/>
            <a:t> </a:t>
          </a:r>
          <a:r>
            <a:rPr lang="de-DE" dirty="0" err="1"/>
            <a:t>about</a:t>
          </a:r>
          <a:r>
            <a:rPr lang="de-DE" dirty="0"/>
            <a:t> a </a:t>
          </a:r>
          <a:r>
            <a:rPr lang="de-DE" dirty="0" err="1"/>
            <a:t>cup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coffee</a:t>
          </a:r>
          <a:r>
            <a:rPr lang="de-DE" dirty="0"/>
            <a:t> in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office</a:t>
          </a:r>
          <a:r>
            <a:rPr lang="de-DE" dirty="0"/>
            <a:t> on a </a:t>
          </a:r>
          <a:r>
            <a:rPr lang="de-DE" dirty="0" err="1"/>
            <a:t>regular</a:t>
          </a:r>
          <a:r>
            <a:rPr lang="de-DE" dirty="0"/>
            <a:t> </a:t>
          </a:r>
          <a:r>
            <a:rPr lang="de-DE" dirty="0" err="1"/>
            <a:t>basis</a:t>
          </a:r>
          <a:r>
            <a:rPr lang="de-DE" dirty="0"/>
            <a:t>. </a:t>
          </a:r>
          <a:endParaRPr lang="en-US" dirty="0"/>
        </a:p>
      </dgm:t>
    </dgm:pt>
    <dgm:pt modelId="{308CB0FC-A402-4594-AC3B-7E9884F3A480}" type="parTrans" cxnId="{C0C864CA-C2EB-4BF1-BFD2-492FEE14E4BA}">
      <dgm:prSet/>
      <dgm:spPr/>
      <dgm:t>
        <a:bodyPr/>
        <a:lstStyle/>
        <a:p>
          <a:endParaRPr lang="en-US"/>
        </a:p>
      </dgm:t>
    </dgm:pt>
    <dgm:pt modelId="{734C1BF3-2B53-4452-A6BD-88EFF4373A8A}" type="sibTrans" cxnId="{C0C864CA-C2EB-4BF1-BFD2-492FEE14E4BA}">
      <dgm:prSet/>
      <dgm:spPr/>
      <dgm:t>
        <a:bodyPr/>
        <a:lstStyle/>
        <a:p>
          <a:endParaRPr lang="en-US"/>
        </a:p>
      </dgm:t>
    </dgm:pt>
    <dgm:pt modelId="{30FA5FCA-4D84-44AB-AFEE-E56628B6E6AA}">
      <dgm:prSet custT="1"/>
      <dgm:spPr/>
      <dgm:t>
        <a:bodyPr/>
        <a:lstStyle/>
        <a:p>
          <a:r>
            <a:rPr lang="de-DE" sz="1800" dirty="0"/>
            <a:t>	</a:t>
          </a:r>
          <a:r>
            <a:rPr lang="de-DE" sz="1800" b="1" dirty="0" err="1"/>
            <a:t>Stay</a:t>
          </a:r>
          <a:r>
            <a:rPr lang="de-DE" sz="1800" b="1" dirty="0"/>
            <a:t> a Community </a:t>
          </a:r>
          <a:r>
            <a:rPr lang="de-DE" sz="1800" b="1" dirty="0" err="1"/>
            <a:t>and</a:t>
          </a:r>
          <a:r>
            <a:rPr lang="de-DE" sz="1800" b="1" dirty="0"/>
            <a:t> </a:t>
          </a:r>
          <a:r>
            <a:rPr lang="de-DE" sz="1800" b="1" dirty="0" err="1"/>
            <a:t>try</a:t>
          </a:r>
          <a:r>
            <a:rPr lang="de-DE" sz="1800" b="1" dirty="0"/>
            <a:t> </a:t>
          </a:r>
          <a:r>
            <a:rPr lang="de-DE" sz="1800" b="1" dirty="0" err="1"/>
            <a:t>it</a:t>
          </a:r>
          <a:r>
            <a:rPr lang="de-DE" sz="1800" b="1" dirty="0"/>
            <a:t>, </a:t>
          </a:r>
          <a:r>
            <a:rPr lang="de-DE" sz="1800" b="1" dirty="0" err="1"/>
            <a:t>it's</a:t>
          </a:r>
          <a:r>
            <a:rPr lang="de-DE" sz="1800" b="1" dirty="0"/>
            <a:t> </a:t>
          </a:r>
          <a:r>
            <a:rPr lang="de-DE" sz="1800" b="1" dirty="0" err="1"/>
            <a:t>good</a:t>
          </a:r>
          <a:r>
            <a:rPr lang="de-DE" sz="1800" b="1" dirty="0"/>
            <a:t> </a:t>
          </a:r>
          <a:r>
            <a:rPr lang="de-DE" sz="1800" b="1" dirty="0" err="1"/>
            <a:t>for</a:t>
          </a:r>
          <a:r>
            <a:rPr lang="de-DE" sz="1800" b="1" dirty="0"/>
            <a:t> </a:t>
          </a:r>
          <a:r>
            <a:rPr lang="de-DE" sz="1800" b="1" dirty="0" err="1"/>
            <a:t>you</a:t>
          </a:r>
          <a:r>
            <a:rPr lang="de-DE" sz="1800" b="1" dirty="0"/>
            <a:t>!</a:t>
          </a:r>
          <a:endParaRPr lang="en-US" sz="1800" b="1" dirty="0"/>
        </a:p>
      </dgm:t>
    </dgm:pt>
    <dgm:pt modelId="{893199F0-6D14-4AA7-8ACF-EBAC7A611623}" type="parTrans" cxnId="{75EAF537-CB2D-4B07-815A-AD519BEFF2F0}">
      <dgm:prSet/>
      <dgm:spPr/>
      <dgm:t>
        <a:bodyPr/>
        <a:lstStyle/>
        <a:p>
          <a:endParaRPr lang="en-US"/>
        </a:p>
      </dgm:t>
    </dgm:pt>
    <dgm:pt modelId="{87635E31-2598-4C38-8862-D89EC3C2C938}" type="sibTrans" cxnId="{75EAF537-CB2D-4B07-815A-AD519BEFF2F0}">
      <dgm:prSet/>
      <dgm:spPr/>
      <dgm:t>
        <a:bodyPr/>
        <a:lstStyle/>
        <a:p>
          <a:endParaRPr lang="en-US"/>
        </a:p>
      </dgm:t>
    </dgm:pt>
    <dgm:pt modelId="{8BCAE1CA-0393-4037-BFB1-3990BEED4B23}" type="pres">
      <dgm:prSet presAssocID="{E8535E1C-F095-4EB1-A320-96F209CDFB01}" presName="root" presStyleCnt="0">
        <dgm:presLayoutVars>
          <dgm:dir/>
          <dgm:resizeHandles val="exact"/>
        </dgm:presLayoutVars>
      </dgm:prSet>
      <dgm:spPr/>
    </dgm:pt>
    <dgm:pt modelId="{C0A16A96-53A8-4BA4-A150-0320BAF97A61}" type="pres">
      <dgm:prSet presAssocID="{40FF0BFF-7ECE-4378-8410-781B419FFD4E}" presName="compNode" presStyleCnt="0"/>
      <dgm:spPr/>
    </dgm:pt>
    <dgm:pt modelId="{63EE6E23-A640-4434-844E-3D169AB81C79}" type="pres">
      <dgm:prSet presAssocID="{40FF0BFF-7ECE-4378-8410-781B419FFD4E}" presName="bgRect" presStyleLbl="bgShp" presStyleIdx="0" presStyleCnt="3"/>
      <dgm:spPr/>
    </dgm:pt>
    <dgm:pt modelId="{E2C61EF7-C196-4673-987F-57E0D6F9C27A}" type="pres">
      <dgm:prSet presAssocID="{40FF0BFF-7ECE-4378-8410-781B419FFD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E2B9DF7E-FB89-49CE-981F-2AF71876BA73}" type="pres">
      <dgm:prSet presAssocID="{40FF0BFF-7ECE-4378-8410-781B419FFD4E}" presName="spaceRect" presStyleCnt="0"/>
      <dgm:spPr/>
    </dgm:pt>
    <dgm:pt modelId="{A6B8A894-0708-4A78-A41A-988D66C82A75}" type="pres">
      <dgm:prSet presAssocID="{40FF0BFF-7ECE-4378-8410-781B419FFD4E}" presName="parTx" presStyleLbl="revTx" presStyleIdx="0" presStyleCnt="3" custScaleX="113312" custScaleY="98572" custLinFactNeighborX="-6824" custLinFactNeighborY="17659">
        <dgm:presLayoutVars>
          <dgm:chMax val="0"/>
          <dgm:chPref val="0"/>
        </dgm:presLayoutVars>
      </dgm:prSet>
      <dgm:spPr/>
    </dgm:pt>
    <dgm:pt modelId="{61FACA30-6217-44A5-9418-D53CED0E657A}" type="pres">
      <dgm:prSet presAssocID="{5686F4D3-AA5F-4C7B-AC6E-029C6229DD17}" presName="sibTrans" presStyleCnt="0"/>
      <dgm:spPr/>
    </dgm:pt>
    <dgm:pt modelId="{3A6AC733-8646-4953-8604-1397AC67B502}" type="pres">
      <dgm:prSet presAssocID="{ED86F3B9-BAAB-4090-A315-2428997C203E}" presName="compNode" presStyleCnt="0"/>
      <dgm:spPr/>
    </dgm:pt>
    <dgm:pt modelId="{3A647974-BFCA-47D0-83AD-4DAA2EC3A95F}" type="pres">
      <dgm:prSet presAssocID="{ED86F3B9-BAAB-4090-A315-2428997C203E}" presName="bgRect" presStyleLbl="bgShp" presStyleIdx="1" presStyleCnt="3" custLinFactNeighborX="621" custLinFactNeighborY="3954"/>
      <dgm:spPr/>
    </dgm:pt>
    <dgm:pt modelId="{A4E648DF-6060-4C3E-817B-9767FE180D06}" type="pres">
      <dgm:prSet presAssocID="{ED86F3B9-BAAB-4090-A315-2428997C203E}" presName="iconRect" presStyleLbl="node1" presStyleIdx="1" presStyleCnt="3"/>
      <dgm:spPr>
        <a:noFill/>
        <a:ln>
          <a:noFill/>
        </a:ln>
      </dgm:spPr>
    </dgm:pt>
    <dgm:pt modelId="{7F816677-70B7-4C14-819F-893514970887}" type="pres">
      <dgm:prSet presAssocID="{ED86F3B9-BAAB-4090-A315-2428997C203E}" presName="spaceRect" presStyleCnt="0"/>
      <dgm:spPr/>
    </dgm:pt>
    <dgm:pt modelId="{6D83A064-CE7D-4BB6-87C4-BAFDDB73775A}" type="pres">
      <dgm:prSet presAssocID="{ED86F3B9-BAAB-4090-A315-2428997C203E}" presName="parTx" presStyleLbl="revTx" presStyleIdx="1" presStyleCnt="3" custScaleX="100000" custScaleY="87739" custLinFactNeighborX="4052" custLinFactNeighborY="39381">
        <dgm:presLayoutVars>
          <dgm:chMax val="0"/>
          <dgm:chPref val="0"/>
        </dgm:presLayoutVars>
      </dgm:prSet>
      <dgm:spPr/>
    </dgm:pt>
    <dgm:pt modelId="{C0A149A8-AC25-4A71-87D0-2719BBC05867}" type="pres">
      <dgm:prSet presAssocID="{734C1BF3-2B53-4452-A6BD-88EFF4373A8A}" presName="sibTrans" presStyleCnt="0"/>
      <dgm:spPr/>
    </dgm:pt>
    <dgm:pt modelId="{035D0520-680B-4654-B866-040F19E10B3E}" type="pres">
      <dgm:prSet presAssocID="{30FA5FCA-4D84-44AB-AFEE-E56628B6E6AA}" presName="compNode" presStyleCnt="0"/>
      <dgm:spPr/>
    </dgm:pt>
    <dgm:pt modelId="{0C732C4A-84C2-40EC-9627-6FA457DCD34F}" type="pres">
      <dgm:prSet presAssocID="{30FA5FCA-4D84-44AB-AFEE-E56628B6E6AA}" presName="bgRect" presStyleLbl="bgShp" presStyleIdx="2" presStyleCnt="3"/>
      <dgm:spPr/>
    </dgm:pt>
    <dgm:pt modelId="{76B51288-6BCD-4A3A-9AD5-17F43CA90372}" type="pres">
      <dgm:prSet presAssocID="{30FA5FCA-4D84-44AB-AFEE-E56628B6E6AA}" presName="iconRect" presStyleLbl="node1" presStyleIdx="2" presStyleCnt="3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36B2FB27-9559-4726-BB1F-BB0D4EDB1B9A}" type="pres">
      <dgm:prSet presAssocID="{30FA5FCA-4D84-44AB-AFEE-E56628B6E6AA}" presName="spaceRect" presStyleCnt="0"/>
      <dgm:spPr/>
    </dgm:pt>
    <dgm:pt modelId="{AD12E634-6D61-468C-B236-C17065E736E1}" type="pres">
      <dgm:prSet presAssocID="{30FA5FCA-4D84-44AB-AFEE-E56628B6E6AA}" presName="parTx" presStyleLbl="revTx" presStyleIdx="2" presStyleCnt="3" custLinFactNeighborX="-10614" custLinFactNeighborY="10019">
        <dgm:presLayoutVars>
          <dgm:chMax val="0"/>
          <dgm:chPref val="0"/>
        </dgm:presLayoutVars>
      </dgm:prSet>
      <dgm:spPr/>
    </dgm:pt>
  </dgm:ptLst>
  <dgm:cxnLst>
    <dgm:cxn modelId="{75EAF537-CB2D-4B07-815A-AD519BEFF2F0}" srcId="{E8535E1C-F095-4EB1-A320-96F209CDFB01}" destId="{30FA5FCA-4D84-44AB-AFEE-E56628B6E6AA}" srcOrd="2" destOrd="0" parTransId="{893199F0-6D14-4AA7-8ACF-EBAC7A611623}" sibTransId="{87635E31-2598-4C38-8862-D89EC3C2C938}"/>
    <dgm:cxn modelId="{D79DC556-A627-4B4C-8418-ADC6A21200CF}" type="presOf" srcId="{E8535E1C-F095-4EB1-A320-96F209CDFB01}" destId="{8BCAE1CA-0393-4037-BFB1-3990BEED4B23}" srcOrd="0" destOrd="0" presId="urn:microsoft.com/office/officeart/2018/2/layout/IconVerticalSolidList"/>
    <dgm:cxn modelId="{6AAFB363-0825-4908-9BA3-1F586D1FD2C2}" type="presOf" srcId="{30FA5FCA-4D84-44AB-AFEE-E56628B6E6AA}" destId="{AD12E634-6D61-468C-B236-C17065E736E1}" srcOrd="0" destOrd="0" presId="urn:microsoft.com/office/officeart/2018/2/layout/IconVerticalSolidList"/>
    <dgm:cxn modelId="{D4B623B6-0D18-4F5C-AB48-1AA32C157448}" srcId="{E8535E1C-F095-4EB1-A320-96F209CDFB01}" destId="{40FF0BFF-7ECE-4378-8410-781B419FFD4E}" srcOrd="0" destOrd="0" parTransId="{380DBEE4-8F84-4C55-A725-914B58B79BA6}" sibTransId="{5686F4D3-AA5F-4C7B-AC6E-029C6229DD17}"/>
    <dgm:cxn modelId="{C0C864CA-C2EB-4BF1-BFD2-492FEE14E4BA}" srcId="{E8535E1C-F095-4EB1-A320-96F209CDFB01}" destId="{ED86F3B9-BAAB-4090-A315-2428997C203E}" srcOrd="1" destOrd="0" parTransId="{308CB0FC-A402-4594-AC3B-7E9884F3A480}" sibTransId="{734C1BF3-2B53-4452-A6BD-88EFF4373A8A}"/>
    <dgm:cxn modelId="{CCDA3AD6-5E6B-432F-A9CF-582DB28363E7}" type="presOf" srcId="{40FF0BFF-7ECE-4378-8410-781B419FFD4E}" destId="{A6B8A894-0708-4A78-A41A-988D66C82A75}" srcOrd="0" destOrd="0" presId="urn:microsoft.com/office/officeart/2018/2/layout/IconVerticalSolidList"/>
    <dgm:cxn modelId="{C948BBD8-55FD-4DC3-9941-92CAAF1AF507}" type="presOf" srcId="{ED86F3B9-BAAB-4090-A315-2428997C203E}" destId="{6D83A064-CE7D-4BB6-87C4-BAFDDB73775A}" srcOrd="0" destOrd="0" presId="urn:microsoft.com/office/officeart/2018/2/layout/IconVerticalSolidList"/>
    <dgm:cxn modelId="{991124D0-733D-491C-8835-4CF8FB3C0E8E}" type="presParOf" srcId="{8BCAE1CA-0393-4037-BFB1-3990BEED4B23}" destId="{C0A16A96-53A8-4BA4-A150-0320BAF97A61}" srcOrd="0" destOrd="0" presId="urn:microsoft.com/office/officeart/2018/2/layout/IconVerticalSolidList"/>
    <dgm:cxn modelId="{97E1C1F8-078F-467F-A4A1-01FA1998234D}" type="presParOf" srcId="{C0A16A96-53A8-4BA4-A150-0320BAF97A61}" destId="{63EE6E23-A640-4434-844E-3D169AB81C79}" srcOrd="0" destOrd="0" presId="urn:microsoft.com/office/officeart/2018/2/layout/IconVerticalSolidList"/>
    <dgm:cxn modelId="{C14630C4-2013-4091-9394-3AD55682D558}" type="presParOf" srcId="{C0A16A96-53A8-4BA4-A150-0320BAF97A61}" destId="{E2C61EF7-C196-4673-987F-57E0D6F9C27A}" srcOrd="1" destOrd="0" presId="urn:microsoft.com/office/officeart/2018/2/layout/IconVerticalSolidList"/>
    <dgm:cxn modelId="{27712FC1-8683-4C36-B9E4-7B98EC61C8F0}" type="presParOf" srcId="{C0A16A96-53A8-4BA4-A150-0320BAF97A61}" destId="{E2B9DF7E-FB89-49CE-981F-2AF71876BA73}" srcOrd="2" destOrd="0" presId="urn:microsoft.com/office/officeart/2018/2/layout/IconVerticalSolidList"/>
    <dgm:cxn modelId="{902A5E95-D340-4556-99FD-187624A177CF}" type="presParOf" srcId="{C0A16A96-53A8-4BA4-A150-0320BAF97A61}" destId="{A6B8A894-0708-4A78-A41A-988D66C82A75}" srcOrd="3" destOrd="0" presId="urn:microsoft.com/office/officeart/2018/2/layout/IconVerticalSolidList"/>
    <dgm:cxn modelId="{FCA9D88A-DFE2-4A70-8F2E-70037AB0761D}" type="presParOf" srcId="{8BCAE1CA-0393-4037-BFB1-3990BEED4B23}" destId="{61FACA30-6217-44A5-9418-D53CED0E657A}" srcOrd="1" destOrd="0" presId="urn:microsoft.com/office/officeart/2018/2/layout/IconVerticalSolidList"/>
    <dgm:cxn modelId="{12A74CE6-E02E-44B2-AA05-DC9648B94208}" type="presParOf" srcId="{8BCAE1CA-0393-4037-BFB1-3990BEED4B23}" destId="{3A6AC733-8646-4953-8604-1397AC67B502}" srcOrd="2" destOrd="0" presId="urn:microsoft.com/office/officeart/2018/2/layout/IconVerticalSolidList"/>
    <dgm:cxn modelId="{CAD904F1-0C1E-4409-B986-18E02AF6B138}" type="presParOf" srcId="{3A6AC733-8646-4953-8604-1397AC67B502}" destId="{3A647974-BFCA-47D0-83AD-4DAA2EC3A95F}" srcOrd="0" destOrd="0" presId="urn:microsoft.com/office/officeart/2018/2/layout/IconVerticalSolidList"/>
    <dgm:cxn modelId="{93287A46-67FC-4F36-BFB9-B870111DA8B6}" type="presParOf" srcId="{3A6AC733-8646-4953-8604-1397AC67B502}" destId="{A4E648DF-6060-4C3E-817B-9767FE180D06}" srcOrd="1" destOrd="0" presId="urn:microsoft.com/office/officeart/2018/2/layout/IconVerticalSolidList"/>
    <dgm:cxn modelId="{EA1217F0-C6D5-4D8F-9926-E9C5F480DDAC}" type="presParOf" srcId="{3A6AC733-8646-4953-8604-1397AC67B502}" destId="{7F816677-70B7-4C14-819F-893514970887}" srcOrd="2" destOrd="0" presId="urn:microsoft.com/office/officeart/2018/2/layout/IconVerticalSolidList"/>
    <dgm:cxn modelId="{DB1E454C-CF79-4F21-85B0-9E5A6A5A5B0A}" type="presParOf" srcId="{3A6AC733-8646-4953-8604-1397AC67B502}" destId="{6D83A064-CE7D-4BB6-87C4-BAFDDB73775A}" srcOrd="3" destOrd="0" presId="urn:microsoft.com/office/officeart/2018/2/layout/IconVerticalSolidList"/>
    <dgm:cxn modelId="{B4DA858B-4E26-4235-AF32-726204F933AB}" type="presParOf" srcId="{8BCAE1CA-0393-4037-BFB1-3990BEED4B23}" destId="{C0A149A8-AC25-4A71-87D0-2719BBC05867}" srcOrd="3" destOrd="0" presId="urn:microsoft.com/office/officeart/2018/2/layout/IconVerticalSolidList"/>
    <dgm:cxn modelId="{78F0A115-5C8E-4FE4-BB83-B9BC99B7B6AD}" type="presParOf" srcId="{8BCAE1CA-0393-4037-BFB1-3990BEED4B23}" destId="{035D0520-680B-4654-B866-040F19E10B3E}" srcOrd="4" destOrd="0" presId="urn:microsoft.com/office/officeart/2018/2/layout/IconVerticalSolidList"/>
    <dgm:cxn modelId="{1232B96E-6BF9-4D11-BC31-1B842D5B1C15}" type="presParOf" srcId="{035D0520-680B-4654-B866-040F19E10B3E}" destId="{0C732C4A-84C2-40EC-9627-6FA457DCD34F}" srcOrd="0" destOrd="0" presId="urn:microsoft.com/office/officeart/2018/2/layout/IconVerticalSolidList"/>
    <dgm:cxn modelId="{B91FB0F4-5447-4C2E-8348-5DD215271E40}" type="presParOf" srcId="{035D0520-680B-4654-B866-040F19E10B3E}" destId="{76B51288-6BCD-4A3A-9AD5-17F43CA90372}" srcOrd="1" destOrd="0" presId="urn:microsoft.com/office/officeart/2018/2/layout/IconVerticalSolidList"/>
    <dgm:cxn modelId="{7E0ED2F8-EA4D-4EC8-A111-74A647BC9C92}" type="presParOf" srcId="{035D0520-680B-4654-B866-040F19E10B3E}" destId="{36B2FB27-9559-4726-BB1F-BB0D4EDB1B9A}" srcOrd="2" destOrd="0" presId="urn:microsoft.com/office/officeart/2018/2/layout/IconVerticalSolidList"/>
    <dgm:cxn modelId="{4C286237-902C-45F5-BCC3-01ECD6F425EB}" type="presParOf" srcId="{035D0520-680B-4654-B866-040F19E10B3E}" destId="{AD12E634-6D61-468C-B236-C17065E736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674DC-27AB-CA4A-9197-9D634470EE0B}">
      <dsp:nvSpPr>
        <dsp:cNvPr id="0" name=""/>
        <dsp:cNvSpPr/>
      </dsp:nvSpPr>
      <dsp:spPr>
        <a:xfrm>
          <a:off x="0" y="12002"/>
          <a:ext cx="5818909" cy="1085906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Whenever possible, give explanations about your decisions - this makes it easier to accept and implement measures that are sometimes difficult to understand and / or difficult to implement</a:t>
          </a:r>
          <a:r>
            <a:rPr lang="en-GB" sz="1400" kern="1200" noProof="0" dirty="0">
              <a:solidFill>
                <a:schemeClr val="bg2">
                  <a:lumMod val="50000"/>
                </a:schemeClr>
              </a:solidFill>
            </a:rPr>
            <a:t>.</a:t>
          </a:r>
        </a:p>
      </dsp:txBody>
      <dsp:txXfrm>
        <a:off x="53010" y="65012"/>
        <a:ext cx="5712889" cy="979886"/>
      </dsp:txXfrm>
    </dsp:sp>
    <dsp:sp modelId="{013F78D3-C83D-2B47-97FF-B337661C59D6}">
      <dsp:nvSpPr>
        <dsp:cNvPr id="0" name=""/>
        <dsp:cNvSpPr/>
      </dsp:nvSpPr>
      <dsp:spPr>
        <a:xfrm>
          <a:off x="0" y="1132469"/>
          <a:ext cx="5818909" cy="1085906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Make sure that there is a concrete discussion of your (daily) crisis information in all areas concerned and also ask how the reactions to yesterday's information were.</a:t>
          </a:r>
        </a:p>
      </dsp:txBody>
      <dsp:txXfrm>
        <a:off x="53010" y="1185479"/>
        <a:ext cx="5712889" cy="979886"/>
      </dsp:txXfrm>
    </dsp:sp>
    <dsp:sp modelId="{BA44AF1B-CB0F-0747-A696-0D2751D33AA0}">
      <dsp:nvSpPr>
        <dsp:cNvPr id="0" name=""/>
        <dsp:cNvSpPr/>
      </dsp:nvSpPr>
      <dsp:spPr>
        <a:xfrm>
          <a:off x="0" y="2252935"/>
          <a:ext cx="5818909" cy="1085906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Communicate clear rules and commandments - there is less resistance than prohibitions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Tell them what you expect employees to do now, what behaviours are helpful in the current situation. Be as specific as possible here.</a:t>
          </a:r>
        </a:p>
      </dsp:txBody>
      <dsp:txXfrm>
        <a:off x="53010" y="2305945"/>
        <a:ext cx="5712889" cy="979886"/>
      </dsp:txXfrm>
    </dsp:sp>
    <dsp:sp modelId="{BF14F2CD-77E4-8E47-9631-2D103AE0CD6F}">
      <dsp:nvSpPr>
        <dsp:cNvPr id="0" name=""/>
        <dsp:cNvSpPr/>
      </dsp:nvSpPr>
      <dsp:spPr>
        <a:xfrm>
          <a:off x="0" y="3373401"/>
          <a:ext cx="5818909" cy="1085906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Agree on clear communication channels across all hierarchies and in all departments.</a:t>
          </a:r>
        </a:p>
      </dsp:txBody>
      <dsp:txXfrm>
        <a:off x="53010" y="3426411"/>
        <a:ext cx="5712889" cy="979886"/>
      </dsp:txXfrm>
    </dsp:sp>
    <dsp:sp modelId="{00ECCDC3-32BD-0944-A513-A1F6A8C88589}">
      <dsp:nvSpPr>
        <dsp:cNvPr id="0" name=""/>
        <dsp:cNvSpPr/>
      </dsp:nvSpPr>
      <dsp:spPr>
        <a:xfrm>
          <a:off x="0" y="4493867"/>
          <a:ext cx="5818909" cy="1085906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tint val="66000"/>
                <a:satMod val="160000"/>
              </a:schemeClr>
            </a:gs>
            <a:gs pos="50000">
              <a:schemeClr val="bg2">
                <a:lumMod val="75000"/>
                <a:tint val="44500"/>
                <a:satMod val="160000"/>
              </a:schemeClr>
            </a:gs>
            <a:gs pos="100000">
              <a:schemeClr val="bg2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bg2">
                  <a:lumMod val="25000"/>
                </a:schemeClr>
              </a:solidFill>
            </a:rPr>
            <a:t>Also hear the voice of those affected: Invite individual employees to the crisis meeting if they have specific concerns and issues.</a:t>
          </a:r>
        </a:p>
      </dsp:txBody>
      <dsp:txXfrm>
        <a:off x="53010" y="4546877"/>
        <a:ext cx="5712889" cy="97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E6E23-A640-4434-844E-3D169AB81C79}">
      <dsp:nvSpPr>
        <dsp:cNvPr id="0" name=""/>
        <dsp:cNvSpPr/>
      </dsp:nvSpPr>
      <dsp:spPr>
        <a:xfrm>
          <a:off x="-116505" y="7620"/>
          <a:ext cx="8229600" cy="1236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61EF7-C196-4673-987F-57E0D6F9C27A}">
      <dsp:nvSpPr>
        <dsp:cNvPr id="0" name=""/>
        <dsp:cNvSpPr/>
      </dsp:nvSpPr>
      <dsp:spPr>
        <a:xfrm>
          <a:off x="257664" y="285928"/>
          <a:ext cx="680308" cy="680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8A894-0708-4A78-A41A-988D66C82A75}">
      <dsp:nvSpPr>
        <dsp:cNvPr id="0" name=""/>
        <dsp:cNvSpPr/>
      </dsp:nvSpPr>
      <dsp:spPr>
        <a:xfrm>
          <a:off x="423137" y="154922"/>
          <a:ext cx="7472925" cy="7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0" tIns="84850" rIns="84850" bIns="84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As </a:t>
          </a:r>
          <a:r>
            <a:rPr lang="de-DE" sz="1800" kern="1200" dirty="0" err="1"/>
            <a:t>we</a:t>
          </a:r>
          <a:r>
            <a:rPr lang="de-DE" sz="1800" kern="1200" dirty="0"/>
            <a:t> all </a:t>
          </a:r>
          <a:r>
            <a:rPr lang="de-DE" sz="1800" kern="1200" dirty="0" err="1"/>
            <a:t>know</a:t>
          </a:r>
          <a:r>
            <a:rPr lang="de-DE" sz="1800" kern="1200" dirty="0"/>
            <a:t>, </a:t>
          </a:r>
          <a:r>
            <a:rPr lang="de-DE" sz="1800" kern="1200" dirty="0" err="1"/>
            <a:t>creative</a:t>
          </a:r>
          <a:r>
            <a:rPr lang="de-DE" sz="1800" kern="1200" dirty="0"/>
            <a:t> </a:t>
          </a:r>
          <a:r>
            <a:rPr lang="de-DE" sz="1800" kern="1200" dirty="0" err="1"/>
            <a:t>breaks</a:t>
          </a:r>
          <a:r>
            <a:rPr lang="de-DE" sz="1800" kern="1200" dirty="0"/>
            <a:t> at </a:t>
          </a:r>
          <a:r>
            <a:rPr lang="de-DE" sz="1800" kern="1200" dirty="0" err="1"/>
            <a:t>work</a:t>
          </a:r>
          <a:r>
            <a:rPr lang="de-DE" sz="1800" kern="1200" dirty="0"/>
            <a:t> </a:t>
          </a:r>
          <a:r>
            <a:rPr lang="de-DE" sz="1800" kern="1200" dirty="0" err="1"/>
            <a:t>are</a:t>
          </a:r>
          <a:r>
            <a:rPr lang="de-DE" sz="1800" kern="1200" dirty="0"/>
            <a:t> </a:t>
          </a:r>
          <a:r>
            <a:rPr lang="de-DE" sz="1800" kern="1200" dirty="0" err="1"/>
            <a:t>important</a:t>
          </a:r>
          <a:r>
            <a:rPr lang="de-DE" sz="1800" kern="1200" dirty="0"/>
            <a:t>. The </a:t>
          </a:r>
          <a:r>
            <a:rPr lang="de-DE" sz="1800" kern="1200" dirty="0" err="1"/>
            <a:t>daily</a:t>
          </a:r>
          <a:r>
            <a:rPr lang="de-DE" sz="1800" kern="1200" dirty="0"/>
            <a:t> </a:t>
          </a:r>
          <a:r>
            <a:rPr lang="de-DE" sz="1800" kern="1200" dirty="0" err="1"/>
            <a:t>chat</a:t>
          </a:r>
          <a:r>
            <a:rPr lang="de-DE" sz="1800" kern="1200" dirty="0"/>
            <a:t> in </a:t>
          </a:r>
          <a:r>
            <a:rPr lang="de-DE" sz="1800" kern="1200" dirty="0" err="1"/>
            <a:t>the</a:t>
          </a:r>
          <a:r>
            <a:rPr lang="de-DE" sz="1800" kern="1200" dirty="0"/>
            <a:t> </a:t>
          </a:r>
          <a:r>
            <a:rPr lang="de-DE" sz="1800" kern="1200" dirty="0" err="1"/>
            <a:t>coffee</a:t>
          </a:r>
          <a:r>
            <a:rPr lang="de-DE" sz="1800" kern="1200" dirty="0"/>
            <a:t> </a:t>
          </a:r>
          <a:r>
            <a:rPr lang="de-DE" sz="1800" kern="1200" dirty="0" err="1"/>
            <a:t>corner</a:t>
          </a:r>
          <a:r>
            <a:rPr lang="de-DE" sz="1800" kern="1200" dirty="0"/>
            <a:t> </a:t>
          </a:r>
          <a:r>
            <a:rPr lang="de-DE" sz="1800" kern="1200" dirty="0" err="1"/>
            <a:t>can</a:t>
          </a:r>
          <a:r>
            <a:rPr lang="de-DE" sz="1800" kern="1200" dirty="0"/>
            <a:t> also </a:t>
          </a:r>
          <a:r>
            <a:rPr lang="de-DE" sz="1800" kern="1200" dirty="0" err="1"/>
            <a:t>be</a:t>
          </a:r>
          <a:r>
            <a:rPr lang="de-DE" sz="1800" kern="1200" dirty="0"/>
            <a:t> </a:t>
          </a:r>
          <a:r>
            <a:rPr lang="de-DE" sz="1800" kern="1200" dirty="0" err="1"/>
            <a:t>held</a:t>
          </a:r>
          <a:r>
            <a:rPr lang="de-DE" sz="1800" kern="1200" dirty="0"/>
            <a:t> </a:t>
          </a:r>
          <a:r>
            <a:rPr lang="de-DE" sz="1800" kern="1200" dirty="0" err="1"/>
            <a:t>virtually</a:t>
          </a:r>
          <a:r>
            <a:rPr lang="de-DE" sz="1800" kern="1200" dirty="0"/>
            <a:t>!</a:t>
          </a:r>
          <a:endParaRPr lang="en-US" sz="1800" kern="1200" dirty="0"/>
        </a:p>
      </dsp:txBody>
      <dsp:txXfrm>
        <a:off x="423137" y="154922"/>
        <a:ext cx="7472925" cy="790286"/>
      </dsp:txXfrm>
    </dsp:sp>
    <dsp:sp modelId="{3A647974-BFCA-47D0-83AD-4DAA2EC3A95F}">
      <dsp:nvSpPr>
        <dsp:cNvPr id="0" name=""/>
        <dsp:cNvSpPr/>
      </dsp:nvSpPr>
      <dsp:spPr>
        <a:xfrm>
          <a:off x="-65399" y="1575408"/>
          <a:ext cx="8229600" cy="1236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648DF-6060-4C3E-817B-9767FE180D06}">
      <dsp:nvSpPr>
        <dsp:cNvPr id="0" name=""/>
        <dsp:cNvSpPr/>
      </dsp:nvSpPr>
      <dsp:spPr>
        <a:xfrm>
          <a:off x="257664" y="1804809"/>
          <a:ext cx="680308" cy="6803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3A064-CE7D-4BB6-87C4-BAFDDB73775A}">
      <dsp:nvSpPr>
        <dsp:cNvPr id="0" name=""/>
        <dsp:cNvSpPr/>
      </dsp:nvSpPr>
      <dsp:spPr>
        <a:xfrm>
          <a:off x="1579372" y="1891382"/>
          <a:ext cx="6594999" cy="70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0" tIns="84850" rIns="84850" bIns="848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Invite</a:t>
          </a:r>
          <a:r>
            <a:rPr lang="de-DE" sz="1400" kern="1200" dirty="0"/>
            <a:t> </a:t>
          </a:r>
          <a:r>
            <a:rPr lang="de-DE" sz="1400" kern="1200" dirty="0" err="1"/>
            <a:t>your</a:t>
          </a:r>
          <a:r>
            <a:rPr lang="de-DE" sz="1400" kern="1200" dirty="0"/>
            <a:t> </a:t>
          </a:r>
          <a:r>
            <a:rPr lang="de-DE" sz="1400" kern="1200" dirty="0" err="1"/>
            <a:t>colleagues</a:t>
          </a:r>
          <a:r>
            <a:rPr lang="de-DE" sz="1400" kern="1200" dirty="0"/>
            <a:t>, </a:t>
          </a:r>
          <a:r>
            <a:rPr lang="de-DE" sz="1400" kern="1200" dirty="0" err="1"/>
            <a:t>take</a:t>
          </a:r>
          <a:r>
            <a:rPr lang="de-DE" sz="1400" kern="1200" dirty="0"/>
            <a:t> a </a:t>
          </a:r>
          <a:r>
            <a:rPr lang="de-DE" sz="1400" kern="1200" dirty="0" err="1"/>
            <a:t>cup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coffee</a:t>
          </a:r>
          <a:r>
            <a:rPr lang="de-DE" sz="1400" kern="1200" dirty="0"/>
            <a:t>, </a:t>
          </a:r>
          <a:r>
            <a:rPr lang="de-DE" sz="1400" kern="1200" dirty="0" err="1"/>
            <a:t>tea</a:t>
          </a:r>
          <a:r>
            <a:rPr lang="de-DE" sz="1400" kern="1200" dirty="0"/>
            <a:t>, </a:t>
          </a:r>
          <a:r>
            <a:rPr lang="de-DE" sz="1400" kern="1200" dirty="0" err="1"/>
            <a:t>water</a:t>
          </a:r>
          <a:r>
            <a:rPr lang="de-DE" sz="1400" kern="1200" dirty="0"/>
            <a:t> ... </a:t>
          </a:r>
          <a:r>
            <a:rPr lang="de-DE" sz="1400" kern="1200" dirty="0" err="1"/>
            <a:t>and</a:t>
          </a:r>
          <a:r>
            <a:rPr lang="de-DE" sz="1400" kern="1200" dirty="0"/>
            <a:t> </a:t>
          </a:r>
          <a:r>
            <a:rPr lang="de-DE" sz="1400" kern="1200" dirty="0" err="1"/>
            <a:t>treat</a:t>
          </a:r>
          <a:r>
            <a:rPr lang="de-DE" sz="1400" kern="1200" dirty="0"/>
            <a:t> </a:t>
          </a:r>
          <a:r>
            <a:rPr lang="de-DE" sz="1400" kern="1200" dirty="0" err="1"/>
            <a:t>yourself</a:t>
          </a:r>
          <a:r>
            <a:rPr lang="de-DE" sz="1400" kern="1200" dirty="0"/>
            <a:t> </a:t>
          </a:r>
          <a:r>
            <a:rPr lang="de-DE" sz="1400" kern="1200" dirty="0" err="1"/>
            <a:t>and</a:t>
          </a:r>
          <a:r>
            <a:rPr lang="de-DE" sz="1400" kern="1200" dirty="0"/>
            <a:t> </a:t>
          </a:r>
          <a:r>
            <a:rPr lang="de-DE" sz="1400" kern="1200" dirty="0" err="1"/>
            <a:t>your</a:t>
          </a:r>
          <a:r>
            <a:rPr lang="de-DE" sz="1400" kern="1200" dirty="0"/>
            <a:t> </a:t>
          </a:r>
          <a:r>
            <a:rPr lang="de-DE" sz="1400" kern="1200" dirty="0" err="1"/>
            <a:t>colleagues</a:t>
          </a:r>
          <a:r>
            <a:rPr lang="de-DE" sz="1400" kern="1200" dirty="0"/>
            <a:t> </a:t>
          </a:r>
          <a:r>
            <a:rPr lang="de-DE" sz="1400" kern="1200" dirty="0" err="1"/>
            <a:t>to</a:t>
          </a:r>
          <a:r>
            <a:rPr lang="de-DE" sz="1400" kern="1200" dirty="0"/>
            <a:t> a </a:t>
          </a:r>
          <a:r>
            <a:rPr lang="de-DE" sz="1400" kern="1200" dirty="0" err="1"/>
            <a:t>creative</a:t>
          </a:r>
          <a:r>
            <a:rPr lang="de-DE" sz="1400" kern="1200" dirty="0"/>
            <a:t> break </a:t>
          </a:r>
          <a:r>
            <a:rPr lang="de-DE" sz="1400" kern="1200" dirty="0" err="1"/>
            <a:t>from</a:t>
          </a:r>
          <a:r>
            <a:rPr lang="de-DE" sz="1400" kern="1200" dirty="0"/>
            <a:t> </a:t>
          </a:r>
          <a:r>
            <a:rPr lang="de-DE" sz="1400" kern="1200" dirty="0" err="1"/>
            <a:t>work</a:t>
          </a:r>
          <a:r>
            <a:rPr lang="de-DE" sz="1400" kern="1200" dirty="0"/>
            <a:t>. </a:t>
          </a:r>
          <a:r>
            <a:rPr lang="de-DE" sz="1400" kern="1200" dirty="0" err="1"/>
            <a:t>You</a:t>
          </a:r>
          <a:r>
            <a:rPr lang="de-DE" sz="1400" kern="1200" dirty="0"/>
            <a:t> </a:t>
          </a:r>
          <a:r>
            <a:rPr lang="de-DE" sz="1400" kern="1200" dirty="0" err="1"/>
            <a:t>need</a:t>
          </a:r>
          <a:r>
            <a:rPr lang="de-DE" sz="1400" kern="1200" dirty="0"/>
            <a:t> </a:t>
          </a:r>
          <a:r>
            <a:rPr lang="de-DE" sz="1400" kern="1200" dirty="0" err="1"/>
            <a:t>suggestions</a:t>
          </a:r>
          <a:r>
            <a:rPr lang="de-DE" sz="1400" kern="1200" dirty="0"/>
            <a:t> </a:t>
          </a:r>
          <a:r>
            <a:rPr lang="de-DE" sz="1400" kern="1200" dirty="0" err="1"/>
            <a:t>for</a:t>
          </a:r>
          <a:r>
            <a:rPr lang="de-DE" sz="1400" kern="1200" dirty="0"/>
            <a:t> </a:t>
          </a:r>
          <a:r>
            <a:rPr lang="de-DE" sz="1400" kern="1200" dirty="0" err="1"/>
            <a:t>subjects</a:t>
          </a:r>
          <a:r>
            <a:rPr lang="de-DE" sz="1400" kern="1200" dirty="0"/>
            <a:t>? </a:t>
          </a:r>
          <a:r>
            <a:rPr lang="de-DE" sz="1400" kern="1200" dirty="0" err="1"/>
            <a:t>Does</a:t>
          </a:r>
          <a:r>
            <a:rPr lang="de-DE" sz="1400" kern="1200" dirty="0"/>
            <a:t> </a:t>
          </a:r>
          <a:r>
            <a:rPr lang="de-DE" sz="1400" kern="1200" dirty="0" err="1"/>
            <a:t>anyone</a:t>
          </a:r>
          <a:r>
            <a:rPr lang="de-DE" sz="1400" kern="1200" dirty="0"/>
            <a:t> </a:t>
          </a:r>
          <a:r>
            <a:rPr lang="de-DE" sz="1400" kern="1200" dirty="0" err="1"/>
            <a:t>know</a:t>
          </a:r>
          <a:r>
            <a:rPr lang="de-DE" sz="1400" kern="1200" dirty="0"/>
            <a:t> a </a:t>
          </a:r>
          <a:r>
            <a:rPr lang="de-DE" sz="1400" kern="1200" dirty="0" err="1"/>
            <a:t>new</a:t>
          </a:r>
          <a:r>
            <a:rPr lang="de-DE" sz="1400" kern="1200" dirty="0"/>
            <a:t> </a:t>
          </a:r>
          <a:r>
            <a:rPr lang="de-DE" sz="1400" kern="1200" dirty="0" err="1"/>
            <a:t>corona</a:t>
          </a:r>
          <a:r>
            <a:rPr lang="de-DE" sz="1400" kern="1200" dirty="0"/>
            <a:t> </a:t>
          </a:r>
          <a:r>
            <a:rPr lang="de-DE" sz="1400" kern="1200" dirty="0" err="1"/>
            <a:t>cartoon</a:t>
          </a:r>
          <a:r>
            <a:rPr lang="de-DE" sz="1400" kern="1200" dirty="0"/>
            <a:t>? Are </a:t>
          </a:r>
          <a:r>
            <a:rPr lang="de-DE" sz="1400" kern="1200" dirty="0" err="1"/>
            <a:t>there</a:t>
          </a:r>
          <a:r>
            <a:rPr lang="de-DE" sz="1400" kern="1200" dirty="0"/>
            <a:t> </a:t>
          </a:r>
          <a:r>
            <a:rPr lang="de-DE" sz="1400" kern="1200" dirty="0" err="1"/>
            <a:t>anecdotes</a:t>
          </a:r>
          <a:r>
            <a:rPr lang="de-DE" sz="1400" kern="1200" dirty="0"/>
            <a:t> </a:t>
          </a:r>
          <a:r>
            <a:rPr lang="de-DE" sz="1400" kern="1200" dirty="0" err="1"/>
            <a:t>from</a:t>
          </a:r>
          <a:r>
            <a:rPr lang="de-DE" sz="1400" kern="1200" dirty="0"/>
            <a:t> </a:t>
          </a:r>
          <a:r>
            <a:rPr lang="de-DE" sz="1400" kern="1200" dirty="0" err="1"/>
            <a:t>family</a:t>
          </a:r>
          <a:r>
            <a:rPr lang="de-DE" sz="1400" kern="1200" dirty="0"/>
            <a:t> </a:t>
          </a:r>
          <a:r>
            <a:rPr lang="de-DE" sz="1400" kern="1200" dirty="0" err="1"/>
            <a:t>or</a:t>
          </a:r>
          <a:r>
            <a:rPr lang="de-DE" sz="1400" kern="1200" dirty="0"/>
            <a:t> </a:t>
          </a:r>
          <a:r>
            <a:rPr lang="de-DE" sz="1400" kern="1200" dirty="0" err="1"/>
            <a:t>friends</a:t>
          </a:r>
          <a:r>
            <a:rPr lang="de-DE" sz="1400" kern="1200" dirty="0"/>
            <a:t>? </a:t>
          </a:r>
          <a:r>
            <a:rPr lang="de-DE" sz="1400" kern="1200" dirty="0" err="1"/>
            <a:t>Does</a:t>
          </a:r>
          <a:r>
            <a:rPr lang="de-DE" sz="1400" kern="1200" dirty="0"/>
            <a:t> </a:t>
          </a:r>
          <a:r>
            <a:rPr lang="de-DE" sz="1400" kern="1200" dirty="0" err="1"/>
            <a:t>anyone</a:t>
          </a:r>
          <a:r>
            <a:rPr lang="de-DE" sz="1400" kern="1200" dirty="0"/>
            <a:t> </a:t>
          </a:r>
          <a:r>
            <a:rPr lang="de-DE" sz="1400" kern="1200" dirty="0" err="1"/>
            <a:t>have</a:t>
          </a:r>
          <a:r>
            <a:rPr lang="de-DE" sz="1400" kern="1200" dirty="0"/>
            <a:t> a </a:t>
          </a:r>
          <a:r>
            <a:rPr lang="de-DE" sz="1400" kern="1200" dirty="0" err="1"/>
            <a:t>good</a:t>
          </a:r>
          <a:r>
            <a:rPr lang="de-DE" sz="1400" kern="1200" dirty="0"/>
            <a:t> </a:t>
          </a:r>
          <a:r>
            <a:rPr lang="de-DE" sz="1400" kern="1200" dirty="0" err="1"/>
            <a:t>idea</a:t>
          </a:r>
          <a:r>
            <a:rPr lang="de-DE" sz="1400" kern="1200" dirty="0"/>
            <a:t> </a:t>
          </a:r>
          <a:r>
            <a:rPr lang="de-DE" sz="1400" kern="1200" dirty="0" err="1"/>
            <a:t>to</a:t>
          </a:r>
          <a:r>
            <a:rPr lang="de-DE" sz="1400" kern="1200" dirty="0"/>
            <a:t> </a:t>
          </a:r>
          <a:r>
            <a:rPr lang="de-DE" sz="1400" kern="1200" dirty="0" err="1"/>
            <a:t>keep</a:t>
          </a:r>
          <a:r>
            <a:rPr lang="de-DE" sz="1400" kern="1200" dirty="0"/>
            <a:t> fit at </a:t>
          </a:r>
          <a:r>
            <a:rPr lang="de-DE" sz="1400" kern="1200" dirty="0" err="1"/>
            <a:t>home</a:t>
          </a:r>
          <a:r>
            <a:rPr lang="de-DE" sz="1400" kern="1200" dirty="0"/>
            <a:t> </a:t>
          </a:r>
          <a:r>
            <a:rPr lang="de-DE" sz="1400" kern="1200" dirty="0" err="1"/>
            <a:t>despite</a:t>
          </a:r>
          <a:r>
            <a:rPr lang="de-DE" sz="1400" kern="1200" dirty="0"/>
            <a:t> all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current</a:t>
          </a:r>
          <a:r>
            <a:rPr lang="de-DE" sz="1400" kern="1200" dirty="0"/>
            <a:t> </a:t>
          </a:r>
          <a:r>
            <a:rPr lang="de-DE" sz="1400" kern="1200" dirty="0" err="1"/>
            <a:t>circumstances</a:t>
          </a:r>
          <a:r>
            <a:rPr lang="de-DE" sz="1400" kern="1200" dirty="0"/>
            <a:t>?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In </a:t>
          </a:r>
          <a:r>
            <a:rPr lang="de-DE" sz="1400" kern="1200" dirty="0" err="1"/>
            <a:t>short</a:t>
          </a:r>
          <a:r>
            <a:rPr lang="de-DE" sz="1400" kern="1200" dirty="0"/>
            <a:t>, </a:t>
          </a:r>
          <a:r>
            <a:rPr lang="de-DE" sz="1400" kern="1200" dirty="0" err="1"/>
            <a:t>you</a:t>
          </a:r>
          <a:r>
            <a:rPr lang="de-DE" sz="1400" kern="1200" dirty="0"/>
            <a:t> </a:t>
          </a:r>
          <a:r>
            <a:rPr lang="de-DE" sz="1400" kern="1200" dirty="0" err="1"/>
            <a:t>can</a:t>
          </a:r>
          <a:r>
            <a:rPr lang="de-DE" sz="1400" kern="1200" dirty="0"/>
            <a:t> </a:t>
          </a:r>
          <a:r>
            <a:rPr lang="de-DE" sz="1400" kern="1200" dirty="0" err="1"/>
            <a:t>discuss</a:t>
          </a:r>
          <a:r>
            <a:rPr lang="de-DE" sz="1400" kern="1200" dirty="0"/>
            <a:t> </a:t>
          </a:r>
          <a:r>
            <a:rPr lang="de-DE" sz="1400" kern="1200" dirty="0" err="1"/>
            <a:t>actually</a:t>
          </a:r>
          <a:r>
            <a:rPr lang="de-DE" sz="1400" kern="1200" dirty="0"/>
            <a:t> </a:t>
          </a:r>
          <a:r>
            <a:rPr lang="de-DE" sz="1400" kern="1200" dirty="0" err="1"/>
            <a:t>everything</a:t>
          </a:r>
          <a:r>
            <a:rPr lang="de-DE" sz="1400" kern="1200" dirty="0"/>
            <a:t> </a:t>
          </a:r>
          <a:r>
            <a:rPr lang="de-DE" sz="1400" kern="1200" dirty="0" err="1"/>
            <a:t>that</a:t>
          </a:r>
          <a:r>
            <a:rPr lang="de-DE" sz="1400" kern="1200" dirty="0"/>
            <a:t> </a:t>
          </a:r>
          <a:r>
            <a:rPr lang="de-DE" sz="1400" kern="1200" dirty="0" err="1"/>
            <a:t>is</a:t>
          </a:r>
          <a:r>
            <a:rPr lang="de-DE" sz="1400" kern="1200" dirty="0"/>
            <a:t> </a:t>
          </a:r>
          <a:r>
            <a:rPr lang="de-DE" sz="1400" kern="1200" dirty="0" err="1"/>
            <a:t>said</a:t>
          </a:r>
          <a:r>
            <a:rPr lang="de-DE" sz="1400" kern="1200" dirty="0"/>
            <a:t> </a:t>
          </a:r>
          <a:r>
            <a:rPr lang="de-DE" sz="1400" kern="1200" dirty="0" err="1"/>
            <a:t>about</a:t>
          </a:r>
          <a:r>
            <a:rPr lang="de-DE" sz="1400" kern="1200" dirty="0"/>
            <a:t> a </a:t>
          </a:r>
          <a:r>
            <a:rPr lang="de-DE" sz="1400" kern="1200" dirty="0" err="1"/>
            <a:t>cup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coffee</a:t>
          </a:r>
          <a:r>
            <a:rPr lang="de-DE" sz="1400" kern="1200" dirty="0"/>
            <a:t> in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office</a:t>
          </a:r>
          <a:r>
            <a:rPr lang="de-DE" sz="1400" kern="1200" dirty="0"/>
            <a:t> on a </a:t>
          </a:r>
          <a:r>
            <a:rPr lang="de-DE" sz="1400" kern="1200" dirty="0" err="1"/>
            <a:t>regular</a:t>
          </a:r>
          <a:r>
            <a:rPr lang="de-DE" sz="1400" kern="1200" dirty="0"/>
            <a:t> </a:t>
          </a:r>
          <a:r>
            <a:rPr lang="de-DE" sz="1400" kern="1200" dirty="0" err="1"/>
            <a:t>basis</a:t>
          </a:r>
          <a:r>
            <a:rPr lang="de-DE" sz="1400" kern="1200" dirty="0"/>
            <a:t>. </a:t>
          </a:r>
          <a:endParaRPr lang="en-US" sz="1400" kern="1200" dirty="0"/>
        </a:p>
      </dsp:txBody>
      <dsp:txXfrm>
        <a:off x="1579372" y="1891382"/>
        <a:ext cx="6594999" cy="703434"/>
      </dsp:txXfrm>
    </dsp:sp>
    <dsp:sp modelId="{0C732C4A-84C2-40EC-9627-6FA457DCD34F}">
      <dsp:nvSpPr>
        <dsp:cNvPr id="0" name=""/>
        <dsp:cNvSpPr/>
      </dsp:nvSpPr>
      <dsp:spPr>
        <a:xfrm>
          <a:off x="-116505" y="3045381"/>
          <a:ext cx="8229600" cy="12369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51288-6BCD-4A3A-9AD5-17F43CA90372}">
      <dsp:nvSpPr>
        <dsp:cNvPr id="0" name=""/>
        <dsp:cNvSpPr/>
      </dsp:nvSpPr>
      <dsp:spPr>
        <a:xfrm>
          <a:off x="257664" y="3323689"/>
          <a:ext cx="680308" cy="6803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2E634-6D61-468C-B236-C17065E736E1}">
      <dsp:nvSpPr>
        <dsp:cNvPr id="0" name=""/>
        <dsp:cNvSpPr/>
      </dsp:nvSpPr>
      <dsp:spPr>
        <a:xfrm>
          <a:off x="612149" y="3125707"/>
          <a:ext cx="6594999" cy="80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50" tIns="84850" rIns="84850" bIns="84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	</a:t>
          </a:r>
          <a:r>
            <a:rPr lang="de-DE" sz="1800" b="1" kern="1200" dirty="0" err="1"/>
            <a:t>Stay</a:t>
          </a:r>
          <a:r>
            <a:rPr lang="de-DE" sz="1800" b="1" kern="1200" dirty="0"/>
            <a:t> a Community </a:t>
          </a:r>
          <a:r>
            <a:rPr lang="de-DE" sz="1800" b="1" kern="1200" dirty="0" err="1"/>
            <a:t>and</a:t>
          </a:r>
          <a:r>
            <a:rPr lang="de-DE" sz="1800" b="1" kern="1200" dirty="0"/>
            <a:t> </a:t>
          </a:r>
          <a:r>
            <a:rPr lang="de-DE" sz="1800" b="1" kern="1200" dirty="0" err="1"/>
            <a:t>try</a:t>
          </a:r>
          <a:r>
            <a:rPr lang="de-DE" sz="1800" b="1" kern="1200" dirty="0"/>
            <a:t> </a:t>
          </a:r>
          <a:r>
            <a:rPr lang="de-DE" sz="1800" b="1" kern="1200" dirty="0" err="1"/>
            <a:t>it</a:t>
          </a:r>
          <a:r>
            <a:rPr lang="de-DE" sz="1800" b="1" kern="1200" dirty="0"/>
            <a:t>, </a:t>
          </a:r>
          <a:r>
            <a:rPr lang="de-DE" sz="1800" b="1" kern="1200" dirty="0" err="1"/>
            <a:t>it's</a:t>
          </a:r>
          <a:r>
            <a:rPr lang="de-DE" sz="1800" b="1" kern="1200" dirty="0"/>
            <a:t> </a:t>
          </a:r>
          <a:r>
            <a:rPr lang="de-DE" sz="1800" b="1" kern="1200" dirty="0" err="1"/>
            <a:t>good</a:t>
          </a:r>
          <a:r>
            <a:rPr lang="de-DE" sz="1800" b="1" kern="1200" dirty="0"/>
            <a:t> </a:t>
          </a:r>
          <a:r>
            <a:rPr lang="de-DE" sz="1800" b="1" kern="1200" dirty="0" err="1"/>
            <a:t>for</a:t>
          </a:r>
          <a:r>
            <a:rPr lang="de-DE" sz="1800" b="1" kern="1200" dirty="0"/>
            <a:t> </a:t>
          </a:r>
          <a:r>
            <a:rPr lang="de-DE" sz="1800" b="1" kern="1200" dirty="0" err="1"/>
            <a:t>you</a:t>
          </a:r>
          <a:r>
            <a:rPr lang="de-DE" sz="1800" b="1" kern="1200" dirty="0"/>
            <a:t>!</a:t>
          </a:r>
          <a:endParaRPr lang="en-US" sz="1800" b="1" kern="1200" dirty="0"/>
        </a:p>
      </dsp:txBody>
      <dsp:txXfrm>
        <a:off x="612149" y="3125707"/>
        <a:ext cx="6594999" cy="80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02D4-D9C7-5241-B00B-B5EA452F9CA8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FCEE9-9763-E844-9A69-CBCA14E6B4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79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9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E0F9AE1-C4BF-4D91-BC76-A8D790E990DD}" type="datetime1">
              <a:rPr lang="de-DE" smtClean="0"/>
              <a:t>06.04.20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Kirschstein  &amp; Partner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9A57DD3-19FB-4A1C-880C-615EB62261CC}" type="slidenum">
              <a:rPr lang="cs-CZ"/>
              <a:pPr>
                <a:defRPr/>
              </a:pPr>
              <a:t>‹Nr.›</a:t>
            </a:fld>
            <a:endParaRPr lang="cs-CZ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46" t="5183" b="81602"/>
          <a:stretch>
            <a:fillRect/>
          </a:stretch>
        </p:blipFill>
        <p:spPr bwMode="auto">
          <a:xfrm>
            <a:off x="163514" y="266701"/>
            <a:ext cx="3550350" cy="353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itel 4"/>
          <p:cNvSpPr txBox="1">
            <a:spLocks/>
          </p:cNvSpPr>
          <p:nvPr userDrawn="1"/>
        </p:nvSpPr>
        <p:spPr bwMode="auto">
          <a:xfrm>
            <a:off x="500063" y="857250"/>
            <a:ext cx="822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Inhaltsplatzhalter 5"/>
          <p:cNvSpPr>
            <a:spLocks noGrp="1"/>
          </p:cNvSpPr>
          <p:nvPr userDrawn="1">
            <p:ph idx="13" hasCustomPrompt="1"/>
          </p:nvPr>
        </p:nvSpPr>
        <p:spPr>
          <a:xfrm>
            <a:off x="467544" y="1772816"/>
            <a:ext cx="8229600" cy="4392488"/>
          </a:xfrm>
          <a:solidFill>
            <a:srgbClr val="F3F2E9"/>
          </a:solidFill>
        </p:spPr>
        <p:txBody>
          <a:bodyPr/>
          <a:lstStyle>
            <a:lvl1pPr>
              <a:defRPr/>
            </a:lvl1pPr>
          </a:lstStyle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Subtitle…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8313" y="981075"/>
            <a:ext cx="8207375" cy="576263"/>
          </a:xfrm>
        </p:spPr>
        <p:txBody>
          <a:bodyPr/>
          <a:lstStyle>
            <a:lvl1pPr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276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E0F9AE1-C4BF-4D91-BC76-A8D790E990DD}" type="datetime1">
              <a:rPr lang="de-DE" smtClean="0"/>
              <a:t>06.04.20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Kirschstein  &amp; Partner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9A57DD3-19FB-4A1C-880C-615EB62261CC}" type="slidenum">
              <a:rPr lang="cs-CZ"/>
              <a:pPr>
                <a:defRPr/>
              </a:pPr>
              <a:t>‹Nr.›</a:t>
            </a:fld>
            <a:endParaRPr lang="cs-CZ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46" t="5183" b="81602"/>
          <a:stretch>
            <a:fillRect/>
          </a:stretch>
        </p:blipFill>
        <p:spPr bwMode="auto">
          <a:xfrm>
            <a:off x="163514" y="266701"/>
            <a:ext cx="3550350" cy="353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itel 4"/>
          <p:cNvSpPr txBox="1">
            <a:spLocks/>
          </p:cNvSpPr>
          <p:nvPr userDrawn="1"/>
        </p:nvSpPr>
        <p:spPr bwMode="auto">
          <a:xfrm>
            <a:off x="500063" y="857250"/>
            <a:ext cx="822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Inhaltsplatzhalter 5"/>
          <p:cNvSpPr>
            <a:spLocks noGrp="1"/>
          </p:cNvSpPr>
          <p:nvPr userDrawn="1">
            <p:ph idx="13" hasCustomPrompt="1"/>
          </p:nvPr>
        </p:nvSpPr>
        <p:spPr>
          <a:xfrm>
            <a:off x="467544" y="1772816"/>
            <a:ext cx="8229600" cy="4392488"/>
          </a:xfrm>
          <a:solidFill>
            <a:srgbClr val="F3F2E9"/>
          </a:solidFill>
        </p:spPr>
        <p:txBody>
          <a:bodyPr/>
          <a:lstStyle>
            <a:lvl1pPr>
              <a:defRPr/>
            </a:lvl1pPr>
          </a:lstStyle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Subtitle…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8313" y="981075"/>
            <a:ext cx="8207375" cy="576263"/>
          </a:xfrm>
        </p:spPr>
        <p:txBody>
          <a:bodyPr/>
          <a:lstStyle>
            <a:lvl1pPr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925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E0F9AE1-C4BF-4D91-BC76-A8D790E990DD}" type="datetime1">
              <a:rPr lang="de-DE" smtClean="0"/>
              <a:t>06.04.20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Kirschstein  &amp; Partner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A9A57DD3-19FB-4A1C-880C-615EB62261CC}" type="slidenum">
              <a:rPr lang="cs-CZ"/>
              <a:pPr>
                <a:defRPr/>
              </a:pPr>
              <a:t>‹Nr.›</a:t>
            </a:fld>
            <a:endParaRPr lang="cs-CZ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646" t="5183" b="81602"/>
          <a:stretch>
            <a:fillRect/>
          </a:stretch>
        </p:blipFill>
        <p:spPr bwMode="auto">
          <a:xfrm>
            <a:off x="163514" y="266701"/>
            <a:ext cx="3550350" cy="353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</p:pic>
      <p:sp>
        <p:nvSpPr>
          <p:cNvPr id="8" name="Titel 4"/>
          <p:cNvSpPr txBox="1">
            <a:spLocks/>
          </p:cNvSpPr>
          <p:nvPr userDrawn="1"/>
        </p:nvSpPr>
        <p:spPr bwMode="auto">
          <a:xfrm>
            <a:off x="500063" y="857250"/>
            <a:ext cx="822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Inhaltsplatzhalter 5"/>
          <p:cNvSpPr>
            <a:spLocks noGrp="1"/>
          </p:cNvSpPr>
          <p:nvPr userDrawn="1">
            <p:ph idx="13" hasCustomPrompt="1"/>
          </p:nvPr>
        </p:nvSpPr>
        <p:spPr>
          <a:xfrm>
            <a:off x="467544" y="1772816"/>
            <a:ext cx="8229600" cy="4392488"/>
          </a:xfrm>
          <a:solidFill>
            <a:srgbClr val="F3F2E9"/>
          </a:solidFill>
        </p:spPr>
        <p:txBody>
          <a:bodyPr/>
          <a:lstStyle>
            <a:lvl1pPr>
              <a:defRPr/>
            </a:lvl1pPr>
          </a:lstStyle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Subtitle…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68313" y="981075"/>
            <a:ext cx="8207375" cy="576263"/>
          </a:xfrm>
        </p:spPr>
        <p:txBody>
          <a:bodyPr/>
          <a:lstStyle>
            <a:lvl1pPr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3543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00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3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84753"/>
            <a:ext cx="4038600" cy="4341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84753"/>
            <a:ext cx="4038600" cy="43414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0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0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0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652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56524"/>
            <a:ext cx="5111750" cy="52696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2297"/>
            <a:ext cx="3008313" cy="39638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8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09538"/>
            <a:ext cx="5486400" cy="38180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8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81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26756"/>
            <a:ext cx="8229600" cy="720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36236"/>
            <a:ext cx="8229600" cy="428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014C-0E27-414B-9F5F-431B66A80BE5}" type="datetimeFigureOut">
              <a:rPr lang="de-DE" smtClean="0"/>
              <a:t>06.04.20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etalon</a:t>
            </a:r>
            <a:r>
              <a:rPr lang="de-DE" dirty="0"/>
              <a:t> international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33FD-1B86-CA45-BBC9-6D421CACA1D9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1" descr="C:\Users\Sarah\Downloads\Balken1-1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8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5" r:id="rId11"/>
    <p:sldLayoutId id="214748366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DSC_8849-1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47"/>
            <a:ext cx="9144000" cy="607325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80791" y="3821373"/>
            <a:ext cx="7982417" cy="883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br>
              <a:rPr lang="de-DE" sz="2800" dirty="0">
                <a:solidFill>
                  <a:schemeClr val="tx2"/>
                </a:solidFill>
              </a:rPr>
            </a:br>
            <a:br>
              <a:rPr lang="de-DE" sz="2800" dirty="0">
                <a:solidFill>
                  <a:schemeClr val="tx2"/>
                </a:solidFill>
              </a:rPr>
            </a:b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 err="1">
                <a:solidFill>
                  <a:schemeClr val="tx2"/>
                </a:solidFill>
              </a:rPr>
              <a:t>Dialogue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against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fear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br>
              <a:rPr lang="de-DE" sz="2800" dirty="0">
                <a:solidFill>
                  <a:schemeClr val="tx2"/>
                </a:solidFill>
              </a:rPr>
            </a:b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 err="1">
                <a:solidFill>
                  <a:schemeClr val="tx2"/>
                </a:solidFill>
              </a:rPr>
              <a:t>How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can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we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maintain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good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communication</a:t>
            </a:r>
            <a:r>
              <a:rPr lang="de-DE" sz="2800" dirty="0">
                <a:solidFill>
                  <a:schemeClr val="tx2"/>
                </a:solidFill>
              </a:rPr>
              <a:t> in </a:t>
            </a:r>
            <a:r>
              <a:rPr lang="de-DE" sz="2800" dirty="0" err="1">
                <a:solidFill>
                  <a:schemeClr val="tx2"/>
                </a:solidFill>
              </a:rPr>
              <a:t>everyday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work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despite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social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distance</a:t>
            </a:r>
            <a:r>
              <a:rPr lang="de-DE" sz="2800" dirty="0">
                <a:solidFill>
                  <a:schemeClr val="tx2"/>
                </a:solidFill>
              </a:rPr>
              <a:t>? </a:t>
            </a:r>
            <a:br>
              <a:rPr lang="de-DE" sz="2800" dirty="0">
                <a:solidFill>
                  <a:schemeClr val="tx2"/>
                </a:solidFill>
              </a:rPr>
            </a:br>
            <a:br>
              <a:rPr lang="de-DE" sz="2800" dirty="0">
                <a:solidFill>
                  <a:schemeClr val="tx2"/>
                </a:solidFill>
              </a:rPr>
            </a:br>
            <a:r>
              <a:rPr lang="de-DE" sz="2800" dirty="0" err="1">
                <a:solidFill>
                  <a:schemeClr val="tx2"/>
                </a:solidFill>
              </a:rPr>
              <a:t>Tips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and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suggestions</a:t>
            </a:r>
            <a:r>
              <a:rPr lang="de-DE" sz="2800" dirty="0">
                <a:solidFill>
                  <a:schemeClr val="tx2"/>
                </a:solidFill>
              </a:rPr>
              <a:t> </a:t>
            </a:r>
            <a:r>
              <a:rPr lang="de-DE" sz="2800" dirty="0" err="1">
                <a:solidFill>
                  <a:schemeClr val="tx2"/>
                </a:solidFill>
              </a:rPr>
              <a:t>from</a:t>
            </a:r>
            <a:br>
              <a:rPr lang="de-DE" sz="2800" dirty="0">
                <a:solidFill>
                  <a:schemeClr val="tx2"/>
                </a:solidFill>
              </a:rPr>
            </a:b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1888397" y="4704698"/>
            <a:ext cx="5942321" cy="804862"/>
          </a:xfrm>
        </p:spPr>
        <p:txBody>
          <a:bodyPr>
            <a:noAutofit/>
          </a:bodyPr>
          <a:lstStyle/>
          <a:p>
            <a:pPr algn="r"/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etalon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international GmbH</a:t>
            </a:r>
          </a:p>
          <a:p>
            <a:pPr algn="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Elke Werner-</a:t>
            </a:r>
            <a:r>
              <a:rPr 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Keppner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EC8B8-82C9-3B40-AB85-B2E78F11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524"/>
            <a:ext cx="3008313" cy="1162050"/>
          </a:xfrm>
        </p:spPr>
        <p:txBody>
          <a:bodyPr anchor="b">
            <a:normAutofit/>
          </a:bodyPr>
          <a:lstStyle/>
          <a:p>
            <a:br>
              <a:rPr lang="en-GB" b="1" dirty="0"/>
            </a:b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9C7602-C963-4E50-BC58-7F4D68CB4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398" y="3887917"/>
            <a:ext cx="3008313" cy="1903020"/>
          </a:xfrm>
        </p:spPr>
        <p:txBody>
          <a:bodyPr/>
          <a:lstStyle/>
          <a:p>
            <a:r>
              <a:rPr lang="en-GB" sz="2800" b="1" dirty="0"/>
              <a:t>Appreciation, Thanks, Explanations</a:t>
            </a:r>
            <a:endParaRPr lang="en-GB" b="1" dirty="0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446CB00-5EEE-40BC-81D5-31E812137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9867"/>
              </p:ext>
            </p:extLst>
          </p:nvPr>
        </p:nvGraphicFramePr>
        <p:xfrm>
          <a:off x="3170711" y="856524"/>
          <a:ext cx="5818909" cy="559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Wolke 6">
            <a:extLst>
              <a:ext uri="{FF2B5EF4-FFF2-40B4-BE49-F238E27FC236}">
                <a16:creationId xmlns:a16="http://schemas.microsoft.com/office/drawing/2014/main" id="{7402CB36-E915-8E4E-8ED1-2AA1AFF69664}"/>
              </a:ext>
            </a:extLst>
          </p:cNvPr>
          <p:cNvSpPr/>
          <p:nvPr/>
        </p:nvSpPr>
        <p:spPr>
          <a:xfrm>
            <a:off x="35625" y="1117533"/>
            <a:ext cx="3135086" cy="1852550"/>
          </a:xfrm>
          <a:prstGeom prst="cloud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At the crisis meetings</a:t>
            </a:r>
          </a:p>
        </p:txBody>
      </p:sp>
    </p:spTree>
    <p:extLst>
      <p:ext uri="{BB962C8B-B14F-4D97-AF65-F5344CB8AC3E}">
        <p14:creationId xmlns:p14="http://schemas.microsoft.com/office/powerpoint/2010/main" val="183563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476EC0-1206-4B5E-AABC-8030101B7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740727"/>
            <a:ext cx="3008313" cy="2385436"/>
          </a:xfrm>
        </p:spPr>
        <p:txBody>
          <a:bodyPr/>
          <a:lstStyle/>
          <a:p>
            <a:endParaRPr lang="en-GB"/>
          </a:p>
          <a:p>
            <a:r>
              <a:rPr lang="en-GB" sz="2000" b="1"/>
              <a:t>Structures determine everyday life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87664E43-9E32-CE42-A0A0-A7D967944A09}"/>
              </a:ext>
            </a:extLst>
          </p:cNvPr>
          <p:cNvSpPr/>
          <p:nvPr/>
        </p:nvSpPr>
        <p:spPr>
          <a:xfrm>
            <a:off x="330427" y="1202376"/>
            <a:ext cx="3135086" cy="222365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2">
                    <a:lumMod val="75000"/>
                  </a:schemeClr>
                </a:solidFill>
              </a:rPr>
              <a:t>Besides the crisis meeting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CE1C4510-EA0A-494E-8028-BBB83EC4B748}"/>
              </a:ext>
            </a:extLst>
          </p:cNvPr>
          <p:cNvSpPr/>
          <p:nvPr/>
        </p:nvSpPr>
        <p:spPr>
          <a:xfrm>
            <a:off x="3562596" y="1048001"/>
            <a:ext cx="5415147" cy="88914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b="1">
                <a:solidFill>
                  <a:srgbClr val="0070C0"/>
                </a:solidFill>
              </a:rPr>
              <a:t>Dialogue with all Employees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EBA8985-DA76-324D-80B9-996744C57F2C}"/>
              </a:ext>
            </a:extLst>
          </p:cNvPr>
          <p:cNvSpPr/>
          <p:nvPr/>
        </p:nvSpPr>
        <p:spPr>
          <a:xfrm>
            <a:off x="3562595" y="3786765"/>
            <a:ext cx="5415148" cy="27669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>
                <a:solidFill>
                  <a:srgbClr val="0070C0"/>
                </a:solidFill>
              </a:rPr>
              <a:t>Questions can be, for example: </a:t>
            </a:r>
          </a:p>
          <a:p>
            <a:pPr lvl="0"/>
            <a:endParaRPr lang="en-GB" b="1">
              <a:solidFill>
                <a:srgbClr val="0070C0"/>
              </a:solidFill>
            </a:endParaRPr>
          </a:p>
          <a:p>
            <a:pPr lvl="0"/>
            <a:r>
              <a:rPr lang="en-GB">
                <a:solidFill>
                  <a:srgbClr val="0070C0"/>
                </a:solidFill>
              </a:rPr>
              <a:t>How are we positioned in relation to our work? How do we cope with the job requirement and the protective measures provided? Are there new insights - can we do more or something else? What questions or suggestions are there?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1174E124-ADD5-A142-9CF6-F6298E49A5AC}"/>
              </a:ext>
            </a:extLst>
          </p:cNvPr>
          <p:cNvSpPr/>
          <p:nvPr/>
        </p:nvSpPr>
        <p:spPr>
          <a:xfrm>
            <a:off x="3562595" y="2049231"/>
            <a:ext cx="5415148" cy="16254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br>
              <a:rPr lang="en-GB" sz="1400"/>
            </a:br>
            <a:r>
              <a:rPr lang="en-GB">
                <a:solidFill>
                  <a:srgbClr val="0070C0"/>
                </a:solidFill>
              </a:rPr>
              <a:t>As far as possible, get as much routine as possible in the exceptional situation For example, organize regular mini-jourfixes at the beginning of the shift, daily calls at certain times, Skype team calls with colleagues in the home office ...</a:t>
            </a:r>
          </a:p>
        </p:txBody>
      </p:sp>
    </p:spTree>
    <p:extLst>
      <p:ext uri="{BB962C8B-B14F-4D97-AF65-F5344CB8AC3E}">
        <p14:creationId xmlns:p14="http://schemas.microsoft.com/office/powerpoint/2010/main" val="3259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AAFDCB-E226-B74C-AF78-E2E18E33D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2566"/>
            <a:ext cx="3008313" cy="3751100"/>
          </a:xfrm>
        </p:spPr>
        <p:txBody>
          <a:bodyPr/>
          <a:lstStyle/>
          <a:p>
            <a:br>
              <a:rPr lang="en-GB" sz="2400"/>
            </a:br>
            <a:r>
              <a:rPr lang="en-GB" sz="2400" b="1"/>
              <a:t>Care, interest, </a:t>
            </a:r>
          </a:p>
          <a:p>
            <a:r>
              <a:rPr lang="en-GB" sz="2400" b="1"/>
              <a:t>responsibility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B40D6B44-0963-BD44-A7A5-9429DE07BA3D}"/>
              </a:ext>
            </a:extLst>
          </p:cNvPr>
          <p:cNvSpPr/>
          <p:nvPr/>
        </p:nvSpPr>
        <p:spPr>
          <a:xfrm>
            <a:off x="3218213" y="1171715"/>
            <a:ext cx="5628904" cy="85352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Participation in personal feelings, personal worries ... How is the family doing? How is the work in the home office?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A94BC88-BF93-A64C-A45B-E27EC7A28B25}"/>
              </a:ext>
            </a:extLst>
          </p:cNvPr>
          <p:cNvSpPr/>
          <p:nvPr/>
        </p:nvSpPr>
        <p:spPr>
          <a:xfrm>
            <a:off x="3218213" y="2459437"/>
            <a:ext cx="5628904" cy="144754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Be protected on site: </a:t>
            </a:r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If possible, visit your employees at their workplaces in the factories with all the necessary distance and protection</a:t>
            </a:r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. As with the "Safety Walk", time and sympathy and interest in the person means appreciation.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5F0B0CF0-856B-7F40-871A-EF6D48FD593F}"/>
              </a:ext>
            </a:extLst>
          </p:cNvPr>
          <p:cNvSpPr/>
          <p:nvPr/>
        </p:nvSpPr>
        <p:spPr>
          <a:xfrm>
            <a:off x="457200" y="4144488"/>
            <a:ext cx="8354291" cy="24806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Possible questions</a:t>
            </a:r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How do you cope with the protective measures? </a:t>
            </a:r>
          </a:p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Can you use them at work at any time? Do you feel adequately protected? </a:t>
            </a:r>
          </a:p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What suggestions, ideas for more protection do you have? </a:t>
            </a:r>
          </a:p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Have we thought of everything or are there still moments of risk in everyday work that we have overlooked? Which? </a:t>
            </a:r>
          </a:p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What other questions or suggestions do you have?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9E12D5CD-53D1-3448-A8EF-3F39C8F0943E}"/>
              </a:ext>
            </a:extLst>
          </p:cNvPr>
          <p:cNvSpPr/>
          <p:nvPr/>
        </p:nvSpPr>
        <p:spPr>
          <a:xfrm>
            <a:off x="0" y="849086"/>
            <a:ext cx="3135086" cy="1852550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2"/>
                </a:solidFill>
              </a:rPr>
              <a:t>In the daily management dialogue</a:t>
            </a:r>
          </a:p>
        </p:txBody>
      </p:sp>
    </p:spTree>
    <p:extLst>
      <p:ext uri="{BB962C8B-B14F-4D97-AF65-F5344CB8AC3E}">
        <p14:creationId xmlns:p14="http://schemas.microsoft.com/office/powerpoint/2010/main" val="141634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13806-55C2-984B-B64F-24F66119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6756"/>
            <a:ext cx="8229600" cy="808540"/>
          </a:xfrm>
        </p:spPr>
        <p:txBody>
          <a:bodyPr anchor="ctr">
            <a:noAutofit/>
          </a:bodyPr>
          <a:lstStyle/>
          <a:p>
            <a:pPr algn="r"/>
            <a:r>
              <a:rPr lang="en-GB" sz="2000" dirty="0"/>
              <a:t>Keep your </a:t>
            </a:r>
            <a:r>
              <a:rPr lang="en-GB" sz="2000" dirty="0" err="1"/>
              <a:t>favorite</a:t>
            </a:r>
            <a:r>
              <a:rPr lang="en-GB" sz="2000" dirty="0"/>
              <a:t> Routines as long as possible: </a:t>
            </a:r>
            <a:br>
              <a:rPr lang="en-GB" sz="2000" dirty="0"/>
            </a:br>
            <a:r>
              <a:rPr lang="en-GB" sz="2000" b="1" dirty="0"/>
              <a:t>The virtual coffee break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D9F6B74-8BCA-4F0B-B8C0-3B853AF7F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45407"/>
              </p:ext>
            </p:extLst>
          </p:nvPr>
        </p:nvGraphicFramePr>
        <p:xfrm>
          <a:off x="457200" y="1836236"/>
          <a:ext cx="8229600" cy="428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afik 12" descr="Obstschüssel">
            <a:extLst>
              <a:ext uri="{FF2B5EF4-FFF2-40B4-BE49-F238E27FC236}">
                <a16:creationId xmlns:a16="http://schemas.microsoft.com/office/drawing/2014/main" id="{F9B57C91-9661-D04B-8297-FD3D1F8AEA52}"/>
              </a:ext>
            </a:extLst>
          </p:cNvPr>
          <p:cNvGrpSpPr/>
          <p:nvPr/>
        </p:nvGrpSpPr>
        <p:grpSpPr>
          <a:xfrm>
            <a:off x="1077688" y="3173192"/>
            <a:ext cx="783771" cy="838186"/>
            <a:chOff x="1143000" y="3433816"/>
            <a:chExt cx="578922" cy="578922"/>
          </a:xfrm>
        </p:grpSpPr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id="{088FFF77-EAEA-7440-B101-798AEA5C0637}"/>
                </a:ext>
              </a:extLst>
            </p:cNvPr>
            <p:cNvSpPr/>
            <p:nvPr/>
          </p:nvSpPr>
          <p:spPr>
            <a:xfrm>
              <a:off x="1281700" y="3958464"/>
              <a:ext cx="307552" cy="24121"/>
            </a:xfrm>
            <a:custGeom>
              <a:avLst/>
              <a:gdLst>
                <a:gd name="connsiteX0" fmla="*/ 24122 w 307552"/>
                <a:gd name="connsiteY0" fmla="*/ 24122 h 24121"/>
                <a:gd name="connsiteX1" fmla="*/ 283431 w 307552"/>
                <a:gd name="connsiteY1" fmla="*/ 24122 h 24121"/>
                <a:gd name="connsiteX2" fmla="*/ 307552 w 307552"/>
                <a:gd name="connsiteY2" fmla="*/ 0 h 24121"/>
                <a:gd name="connsiteX3" fmla="*/ 0 w 307552"/>
                <a:gd name="connsiteY3" fmla="*/ 0 h 24121"/>
                <a:gd name="connsiteX4" fmla="*/ 24122 w 307552"/>
                <a:gd name="connsiteY4" fmla="*/ 24122 h 2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552" h="24121">
                  <a:moveTo>
                    <a:pt x="24122" y="24122"/>
                  </a:moveTo>
                  <a:lnTo>
                    <a:pt x="283431" y="24122"/>
                  </a:lnTo>
                  <a:cubicBezTo>
                    <a:pt x="296752" y="24122"/>
                    <a:pt x="307552" y="13322"/>
                    <a:pt x="307552" y="0"/>
                  </a:cubicBezTo>
                  <a:lnTo>
                    <a:pt x="0" y="0"/>
                  </a:lnTo>
                  <a:cubicBezTo>
                    <a:pt x="0" y="13322"/>
                    <a:pt x="10800" y="24122"/>
                    <a:pt x="24122" y="24122"/>
                  </a:cubicBez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C67CA01A-F81F-9D4B-854E-68BDCBFFB55C}"/>
                </a:ext>
              </a:extLst>
            </p:cNvPr>
            <p:cNvSpPr/>
            <p:nvPr/>
          </p:nvSpPr>
          <p:spPr>
            <a:xfrm>
              <a:off x="1211867" y="3496834"/>
              <a:ext cx="213779" cy="249358"/>
            </a:xfrm>
            <a:custGeom>
              <a:avLst/>
              <a:gdLst>
                <a:gd name="connsiteX0" fmla="*/ 195929 w 213779"/>
                <a:gd name="connsiteY0" fmla="*/ 195085 h 249358"/>
                <a:gd name="connsiteX1" fmla="*/ 137253 w 213779"/>
                <a:gd name="connsiteY1" fmla="*/ 133031 h 249358"/>
                <a:gd name="connsiteX2" fmla="*/ 61149 w 213779"/>
                <a:gd name="connsiteY2" fmla="*/ 51560 h 249358"/>
                <a:gd name="connsiteX3" fmla="*/ 57953 w 213779"/>
                <a:gd name="connsiteY3" fmla="*/ 52766 h 249358"/>
                <a:gd name="connsiteX4" fmla="*/ 82979 w 213779"/>
                <a:gd name="connsiteY4" fmla="*/ 12061 h 249358"/>
                <a:gd name="connsiteX5" fmla="*/ 73873 w 213779"/>
                <a:gd name="connsiteY5" fmla="*/ 0 h 249358"/>
                <a:gd name="connsiteX6" fmla="*/ 48907 w 213779"/>
                <a:gd name="connsiteY6" fmla="*/ 32022 h 249358"/>
                <a:gd name="connsiteX7" fmla="*/ 36183 w 213779"/>
                <a:gd name="connsiteY7" fmla="*/ 12121 h 249358"/>
                <a:gd name="connsiteX8" fmla="*/ 0 w 213779"/>
                <a:gd name="connsiteY8" fmla="*/ 4101 h 249358"/>
                <a:gd name="connsiteX9" fmla="*/ 15498 w 213779"/>
                <a:gd name="connsiteY9" fmla="*/ 37871 h 249358"/>
                <a:gd name="connsiteX10" fmla="*/ 43962 w 213779"/>
                <a:gd name="connsiteY10" fmla="*/ 46495 h 249358"/>
                <a:gd name="connsiteX11" fmla="*/ 42153 w 213779"/>
                <a:gd name="connsiteY11" fmla="*/ 58133 h 249358"/>
                <a:gd name="connsiteX12" fmla="*/ 36122 w 213779"/>
                <a:gd name="connsiteY12" fmla="*/ 59279 h 249358"/>
                <a:gd name="connsiteX13" fmla="*/ 19478 w 213779"/>
                <a:gd name="connsiteY13" fmla="*/ 169636 h 249358"/>
                <a:gd name="connsiteX14" fmla="*/ 6633 w 213779"/>
                <a:gd name="connsiteY14" fmla="*/ 225599 h 249358"/>
                <a:gd name="connsiteX15" fmla="*/ 39198 w 213779"/>
                <a:gd name="connsiteY15" fmla="*/ 234041 h 249358"/>
                <a:gd name="connsiteX16" fmla="*/ 40102 w 213779"/>
                <a:gd name="connsiteY16" fmla="*/ 234041 h 249358"/>
                <a:gd name="connsiteX17" fmla="*/ 49027 w 213779"/>
                <a:gd name="connsiteY17" fmla="*/ 235790 h 249358"/>
                <a:gd name="connsiteX18" fmla="*/ 50776 w 213779"/>
                <a:gd name="connsiteY18" fmla="*/ 236152 h 249358"/>
                <a:gd name="connsiteX19" fmla="*/ 60244 w 213779"/>
                <a:gd name="connsiteY19" fmla="*/ 237780 h 249358"/>
                <a:gd name="connsiteX20" fmla="*/ 62234 w 213779"/>
                <a:gd name="connsiteY20" fmla="*/ 238142 h 249358"/>
                <a:gd name="connsiteX21" fmla="*/ 72486 w 213779"/>
                <a:gd name="connsiteY21" fmla="*/ 239770 h 249358"/>
                <a:gd name="connsiteX22" fmla="*/ 74235 w 213779"/>
                <a:gd name="connsiteY22" fmla="*/ 239770 h 249358"/>
                <a:gd name="connsiteX23" fmla="*/ 85572 w 213779"/>
                <a:gd name="connsiteY23" fmla="*/ 241398 h 249358"/>
                <a:gd name="connsiteX24" fmla="*/ 86718 w 213779"/>
                <a:gd name="connsiteY24" fmla="*/ 241398 h 249358"/>
                <a:gd name="connsiteX25" fmla="*/ 213779 w 213779"/>
                <a:gd name="connsiteY25" fmla="*/ 249359 h 249358"/>
                <a:gd name="connsiteX26" fmla="*/ 213779 w 213779"/>
                <a:gd name="connsiteY26" fmla="*/ 249359 h 249358"/>
                <a:gd name="connsiteX27" fmla="*/ 195929 w 213779"/>
                <a:gd name="connsiteY27" fmla="*/ 195085 h 24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779" h="249358">
                  <a:moveTo>
                    <a:pt x="195929" y="195085"/>
                  </a:moveTo>
                  <a:cubicBezTo>
                    <a:pt x="182240" y="169576"/>
                    <a:pt x="161736" y="155103"/>
                    <a:pt x="137253" y="133031"/>
                  </a:cubicBezTo>
                  <a:cubicBezTo>
                    <a:pt x="108608" y="105834"/>
                    <a:pt x="93954" y="41188"/>
                    <a:pt x="61149" y="51560"/>
                  </a:cubicBezTo>
                  <a:cubicBezTo>
                    <a:pt x="60057" y="51889"/>
                    <a:pt x="58989" y="52292"/>
                    <a:pt x="57953" y="52766"/>
                  </a:cubicBezTo>
                  <a:cubicBezTo>
                    <a:pt x="61659" y="36843"/>
                    <a:pt x="70443" y="22556"/>
                    <a:pt x="82979" y="12061"/>
                  </a:cubicBezTo>
                  <a:lnTo>
                    <a:pt x="73873" y="0"/>
                  </a:lnTo>
                  <a:cubicBezTo>
                    <a:pt x="63291" y="8702"/>
                    <a:pt x="54765" y="19637"/>
                    <a:pt x="48907" y="32022"/>
                  </a:cubicBezTo>
                  <a:cubicBezTo>
                    <a:pt x="46645" y="24312"/>
                    <a:pt x="42231" y="17409"/>
                    <a:pt x="36183" y="12121"/>
                  </a:cubicBezTo>
                  <a:cubicBezTo>
                    <a:pt x="22011" y="482"/>
                    <a:pt x="0" y="4101"/>
                    <a:pt x="0" y="4101"/>
                  </a:cubicBezTo>
                  <a:cubicBezTo>
                    <a:pt x="0" y="4101"/>
                    <a:pt x="1085" y="26293"/>
                    <a:pt x="15498" y="37871"/>
                  </a:cubicBezTo>
                  <a:cubicBezTo>
                    <a:pt x="23698" y="43961"/>
                    <a:pt x="33761" y="47009"/>
                    <a:pt x="43962" y="46495"/>
                  </a:cubicBezTo>
                  <a:cubicBezTo>
                    <a:pt x="43072" y="50324"/>
                    <a:pt x="42467" y="54214"/>
                    <a:pt x="42153" y="58133"/>
                  </a:cubicBezTo>
                  <a:cubicBezTo>
                    <a:pt x="40101" y="58248"/>
                    <a:pt x="38073" y="58633"/>
                    <a:pt x="36122" y="59279"/>
                  </a:cubicBezTo>
                  <a:cubicBezTo>
                    <a:pt x="-1447" y="70918"/>
                    <a:pt x="27680" y="130981"/>
                    <a:pt x="19478" y="169636"/>
                  </a:cubicBezTo>
                  <a:cubicBezTo>
                    <a:pt x="14261" y="188063"/>
                    <a:pt x="9974" y="206741"/>
                    <a:pt x="6633" y="225599"/>
                  </a:cubicBezTo>
                  <a:cubicBezTo>
                    <a:pt x="17332" y="228985"/>
                    <a:pt x="28202" y="231803"/>
                    <a:pt x="39198" y="234041"/>
                  </a:cubicBezTo>
                  <a:lnTo>
                    <a:pt x="40102" y="234041"/>
                  </a:lnTo>
                  <a:lnTo>
                    <a:pt x="49027" y="235790"/>
                  </a:lnTo>
                  <a:lnTo>
                    <a:pt x="50776" y="236152"/>
                  </a:lnTo>
                  <a:lnTo>
                    <a:pt x="60244" y="237780"/>
                  </a:lnTo>
                  <a:lnTo>
                    <a:pt x="62234" y="238142"/>
                  </a:lnTo>
                  <a:lnTo>
                    <a:pt x="72486" y="239770"/>
                  </a:lnTo>
                  <a:lnTo>
                    <a:pt x="74235" y="239770"/>
                  </a:lnTo>
                  <a:lnTo>
                    <a:pt x="85572" y="241398"/>
                  </a:lnTo>
                  <a:lnTo>
                    <a:pt x="86718" y="241398"/>
                  </a:lnTo>
                  <a:cubicBezTo>
                    <a:pt x="128867" y="246668"/>
                    <a:pt x="171302" y="249327"/>
                    <a:pt x="213779" y="249359"/>
                  </a:cubicBezTo>
                  <a:lnTo>
                    <a:pt x="213779" y="249359"/>
                  </a:lnTo>
                  <a:cubicBezTo>
                    <a:pt x="211626" y="230232"/>
                    <a:pt x="205549" y="211756"/>
                    <a:pt x="195929" y="1950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id="{30BF7881-F0D5-3B46-96DF-459D47CDB478}"/>
                </a:ext>
              </a:extLst>
            </p:cNvPr>
            <p:cNvSpPr/>
            <p:nvPr/>
          </p:nvSpPr>
          <p:spPr>
            <a:xfrm>
              <a:off x="1657758" y="3727317"/>
              <a:ext cx="1929" cy="3859"/>
            </a:xfrm>
            <a:custGeom>
              <a:avLst/>
              <a:gdLst>
                <a:gd name="connsiteX0" fmla="*/ 1809 w 1929"/>
                <a:gd name="connsiteY0" fmla="*/ 3076 h 3859"/>
                <a:gd name="connsiteX1" fmla="*/ 482 w 1929"/>
                <a:gd name="connsiteY1" fmla="*/ 0 h 3859"/>
                <a:gd name="connsiteX2" fmla="*/ 482 w 1929"/>
                <a:gd name="connsiteY2" fmla="*/ 1749 h 3859"/>
                <a:gd name="connsiteX3" fmla="*/ 0 w 1929"/>
                <a:gd name="connsiteY3" fmla="*/ 3859 h 3859"/>
                <a:gd name="connsiteX4" fmla="*/ 1930 w 1929"/>
                <a:gd name="connsiteY4" fmla="*/ 3136 h 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" h="3859">
                  <a:moveTo>
                    <a:pt x="1809" y="3076"/>
                  </a:moveTo>
                  <a:lnTo>
                    <a:pt x="482" y="0"/>
                  </a:lnTo>
                  <a:cubicBezTo>
                    <a:pt x="512" y="583"/>
                    <a:pt x="512" y="1166"/>
                    <a:pt x="482" y="1749"/>
                  </a:cubicBezTo>
                  <a:cubicBezTo>
                    <a:pt x="482" y="2473"/>
                    <a:pt x="181" y="3136"/>
                    <a:pt x="0" y="3859"/>
                  </a:cubicBezTo>
                  <a:lnTo>
                    <a:pt x="1930" y="3136"/>
                  </a:lnTo>
                  <a:close/>
                </a:path>
              </a:pathLst>
            </a:custGeom>
            <a:solidFill>
              <a:srgbClr val="00000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42102893-EABD-CC44-A81C-925F5B9C5430}"/>
                </a:ext>
              </a:extLst>
            </p:cNvPr>
            <p:cNvSpPr/>
            <p:nvPr/>
          </p:nvSpPr>
          <p:spPr>
            <a:xfrm>
              <a:off x="1167121" y="3700120"/>
              <a:ext cx="530678" cy="233257"/>
            </a:xfrm>
            <a:custGeom>
              <a:avLst/>
              <a:gdLst>
                <a:gd name="connsiteX0" fmla="*/ 486777 w 530678"/>
                <a:gd name="connsiteY0" fmla="*/ 0 h 233257"/>
                <a:gd name="connsiteX1" fmla="*/ 491119 w 530678"/>
                <a:gd name="connsiteY1" fmla="*/ 27197 h 233257"/>
                <a:gd name="connsiteX2" fmla="*/ 490094 w 530678"/>
                <a:gd name="connsiteY2" fmla="*/ 30755 h 233257"/>
                <a:gd name="connsiteX3" fmla="*/ 430272 w 530678"/>
                <a:gd name="connsiteY3" fmla="*/ 46193 h 233257"/>
                <a:gd name="connsiteX4" fmla="*/ 412783 w 530678"/>
                <a:gd name="connsiteY4" fmla="*/ 49027 h 233257"/>
                <a:gd name="connsiteX5" fmla="*/ 402894 w 530678"/>
                <a:gd name="connsiteY5" fmla="*/ 50294 h 233257"/>
                <a:gd name="connsiteX6" fmla="*/ 394391 w 530678"/>
                <a:gd name="connsiteY6" fmla="*/ 51440 h 233257"/>
                <a:gd name="connsiteX7" fmla="*/ 380038 w 530678"/>
                <a:gd name="connsiteY7" fmla="*/ 53008 h 233257"/>
                <a:gd name="connsiteX8" fmla="*/ 375274 w 530678"/>
                <a:gd name="connsiteY8" fmla="*/ 53550 h 233257"/>
                <a:gd name="connsiteX9" fmla="*/ 357183 w 530678"/>
                <a:gd name="connsiteY9" fmla="*/ 55118 h 233257"/>
                <a:gd name="connsiteX10" fmla="*/ 355253 w 530678"/>
                <a:gd name="connsiteY10" fmla="*/ 55118 h 233257"/>
                <a:gd name="connsiteX11" fmla="*/ 334931 w 530678"/>
                <a:gd name="connsiteY11" fmla="*/ 56505 h 233257"/>
                <a:gd name="connsiteX12" fmla="*/ 334931 w 530678"/>
                <a:gd name="connsiteY12" fmla="*/ 56505 h 233257"/>
                <a:gd name="connsiteX13" fmla="*/ 270525 w 530678"/>
                <a:gd name="connsiteY13" fmla="*/ 58495 h 233257"/>
                <a:gd name="connsiteX14" fmla="*/ 265339 w 530678"/>
                <a:gd name="connsiteY14" fmla="*/ 58495 h 233257"/>
                <a:gd name="connsiteX15" fmla="*/ 40464 w 530678"/>
                <a:gd name="connsiteY15" fmla="*/ 30635 h 233257"/>
                <a:gd name="connsiteX16" fmla="*/ 38112 w 530678"/>
                <a:gd name="connsiteY16" fmla="*/ 30635 h 233257"/>
                <a:gd name="connsiteX17" fmla="*/ 42876 w 530678"/>
                <a:gd name="connsiteY17" fmla="*/ 181 h 233257"/>
                <a:gd name="connsiteX18" fmla="*/ 0 w 530678"/>
                <a:gd name="connsiteY18" fmla="*/ 30755 h 233257"/>
                <a:gd name="connsiteX19" fmla="*/ 111744 w 530678"/>
                <a:gd name="connsiteY19" fmla="*/ 233257 h 233257"/>
                <a:gd name="connsiteX20" fmla="*/ 418935 w 530678"/>
                <a:gd name="connsiteY20" fmla="*/ 233257 h 233257"/>
                <a:gd name="connsiteX21" fmla="*/ 530679 w 530678"/>
                <a:gd name="connsiteY21" fmla="*/ 30755 h 233257"/>
                <a:gd name="connsiteX22" fmla="*/ 486777 w 530678"/>
                <a:gd name="connsiteY22" fmla="*/ 0 h 2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678" h="233257">
                  <a:moveTo>
                    <a:pt x="486777" y="0"/>
                  </a:moveTo>
                  <a:cubicBezTo>
                    <a:pt x="490942" y="8418"/>
                    <a:pt x="492455" y="17901"/>
                    <a:pt x="491119" y="27197"/>
                  </a:cubicBezTo>
                  <a:lnTo>
                    <a:pt x="490094" y="30755"/>
                  </a:lnTo>
                  <a:cubicBezTo>
                    <a:pt x="470728" y="37918"/>
                    <a:pt x="450685" y="43090"/>
                    <a:pt x="430272" y="46193"/>
                  </a:cubicBezTo>
                  <a:cubicBezTo>
                    <a:pt x="424603" y="47218"/>
                    <a:pt x="418754" y="48123"/>
                    <a:pt x="412783" y="49027"/>
                  </a:cubicBezTo>
                  <a:lnTo>
                    <a:pt x="402894" y="50294"/>
                  </a:lnTo>
                  <a:lnTo>
                    <a:pt x="394391" y="51440"/>
                  </a:lnTo>
                  <a:cubicBezTo>
                    <a:pt x="389687" y="52043"/>
                    <a:pt x="384863" y="52525"/>
                    <a:pt x="380038" y="53008"/>
                  </a:cubicBezTo>
                  <a:lnTo>
                    <a:pt x="375274" y="53550"/>
                  </a:lnTo>
                  <a:lnTo>
                    <a:pt x="357183" y="55118"/>
                  </a:lnTo>
                  <a:lnTo>
                    <a:pt x="355253" y="55118"/>
                  </a:lnTo>
                  <a:lnTo>
                    <a:pt x="334931" y="56505"/>
                  </a:lnTo>
                  <a:lnTo>
                    <a:pt x="334931" y="56505"/>
                  </a:lnTo>
                  <a:cubicBezTo>
                    <a:pt x="314126" y="57711"/>
                    <a:pt x="292717" y="58375"/>
                    <a:pt x="270525" y="58495"/>
                  </a:cubicBezTo>
                  <a:lnTo>
                    <a:pt x="265339" y="58495"/>
                  </a:lnTo>
                  <a:cubicBezTo>
                    <a:pt x="149495" y="58495"/>
                    <a:pt x="72365" y="43057"/>
                    <a:pt x="40464" y="30635"/>
                  </a:cubicBezTo>
                  <a:lnTo>
                    <a:pt x="38112" y="30635"/>
                  </a:lnTo>
                  <a:cubicBezTo>
                    <a:pt x="38835" y="20367"/>
                    <a:pt x="40429" y="10179"/>
                    <a:pt x="42876" y="181"/>
                  </a:cubicBezTo>
                  <a:cubicBezTo>
                    <a:pt x="15800" y="9106"/>
                    <a:pt x="0" y="19539"/>
                    <a:pt x="0" y="30755"/>
                  </a:cubicBezTo>
                  <a:cubicBezTo>
                    <a:pt x="0" y="114397"/>
                    <a:pt x="43962" y="188210"/>
                    <a:pt x="111744" y="233257"/>
                  </a:cubicBezTo>
                  <a:lnTo>
                    <a:pt x="418935" y="233257"/>
                  </a:lnTo>
                  <a:cubicBezTo>
                    <a:pt x="486717" y="188210"/>
                    <a:pt x="530679" y="114397"/>
                    <a:pt x="530679" y="30755"/>
                  </a:cubicBezTo>
                  <a:cubicBezTo>
                    <a:pt x="530679" y="19418"/>
                    <a:pt x="514517" y="8865"/>
                    <a:pt x="486777" y="0"/>
                  </a:cubicBezTo>
                  <a:close/>
                </a:path>
              </a:pathLst>
            </a:custGeom>
            <a:blipFill>
              <a:blip r:embed="rId8"/>
              <a:tile tx="0" ty="0" sx="100000" sy="100000" flip="none" algn="tl"/>
            </a:blip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D8FB1A3D-914D-934F-B41D-54F56E7CFFD0}"/>
                </a:ext>
              </a:extLst>
            </p:cNvPr>
            <p:cNvSpPr/>
            <p:nvPr/>
          </p:nvSpPr>
          <p:spPr>
            <a:xfrm>
              <a:off x="1492150" y="3575583"/>
              <a:ext cx="70197" cy="70082"/>
            </a:xfrm>
            <a:custGeom>
              <a:avLst/>
              <a:gdLst>
                <a:gd name="connsiteX0" fmla="*/ 50125 w 70197"/>
                <a:gd name="connsiteY0" fmla="*/ 45840 h 70082"/>
                <a:gd name="connsiteX1" fmla="*/ 70086 w 70197"/>
                <a:gd name="connsiteY1" fmla="*/ 37880 h 70082"/>
                <a:gd name="connsiteX2" fmla="*/ 37880 w 70197"/>
                <a:gd name="connsiteY2" fmla="*/ 112 h 70082"/>
                <a:gd name="connsiteX3" fmla="*/ 112 w 70197"/>
                <a:gd name="connsiteY3" fmla="*/ 32318 h 70082"/>
                <a:gd name="connsiteX4" fmla="*/ 32275 w 70197"/>
                <a:gd name="connsiteY4" fmla="*/ 70082 h 70082"/>
                <a:gd name="connsiteX5" fmla="*/ 50125 w 70197"/>
                <a:gd name="connsiteY5" fmla="*/ 45840 h 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197" h="70082">
                  <a:moveTo>
                    <a:pt x="50125" y="45840"/>
                  </a:moveTo>
                  <a:cubicBezTo>
                    <a:pt x="56088" y="41707"/>
                    <a:pt x="62914" y="38984"/>
                    <a:pt x="70086" y="37880"/>
                  </a:cubicBezTo>
                  <a:cubicBezTo>
                    <a:pt x="71622" y="18557"/>
                    <a:pt x="57202" y="1648"/>
                    <a:pt x="37880" y="112"/>
                  </a:cubicBezTo>
                  <a:cubicBezTo>
                    <a:pt x="18557" y="-1424"/>
                    <a:pt x="1648" y="12995"/>
                    <a:pt x="112" y="32318"/>
                  </a:cubicBezTo>
                  <a:cubicBezTo>
                    <a:pt x="-1423" y="51624"/>
                    <a:pt x="12971" y="68524"/>
                    <a:pt x="32275" y="70082"/>
                  </a:cubicBezTo>
                  <a:cubicBezTo>
                    <a:pt x="35417" y="60268"/>
                    <a:pt x="41686" y="51753"/>
                    <a:pt x="50125" y="45840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7B70CA9D-8D01-9D49-955B-E0ADA490A690}"/>
                </a:ext>
              </a:extLst>
            </p:cNvPr>
            <p:cNvSpPr/>
            <p:nvPr/>
          </p:nvSpPr>
          <p:spPr>
            <a:xfrm>
              <a:off x="1602157" y="3620337"/>
              <a:ext cx="70194" cy="70194"/>
            </a:xfrm>
            <a:custGeom>
              <a:avLst/>
              <a:gdLst>
                <a:gd name="connsiteX0" fmla="*/ 70194 w 70194"/>
                <a:gd name="connsiteY0" fmla="*/ 35097 h 70194"/>
                <a:gd name="connsiteX1" fmla="*/ 35097 w 70194"/>
                <a:gd name="connsiteY1" fmla="*/ 70194 h 70194"/>
                <a:gd name="connsiteX2" fmla="*/ 0 w 70194"/>
                <a:gd name="connsiteY2" fmla="*/ 35097 h 70194"/>
                <a:gd name="connsiteX3" fmla="*/ 35097 w 70194"/>
                <a:gd name="connsiteY3" fmla="*/ 0 h 70194"/>
                <a:gd name="connsiteX4" fmla="*/ 70194 w 70194"/>
                <a:gd name="connsiteY4" fmla="*/ 35097 h 7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94" h="70194">
                  <a:moveTo>
                    <a:pt x="70194" y="35097"/>
                  </a:moveTo>
                  <a:cubicBezTo>
                    <a:pt x="70194" y="54481"/>
                    <a:pt x="54481" y="70194"/>
                    <a:pt x="35097" y="70194"/>
                  </a:cubicBezTo>
                  <a:cubicBezTo>
                    <a:pt x="15714" y="70194"/>
                    <a:pt x="0" y="54481"/>
                    <a:pt x="0" y="35097"/>
                  </a:cubicBezTo>
                  <a:cubicBezTo>
                    <a:pt x="0" y="15714"/>
                    <a:pt x="15714" y="0"/>
                    <a:pt x="35097" y="0"/>
                  </a:cubicBezTo>
                  <a:cubicBezTo>
                    <a:pt x="54481" y="0"/>
                    <a:pt x="70194" y="15714"/>
                    <a:pt x="70194" y="35097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id="{FF7DCA76-1B58-5140-8A03-8E90F79C4A62}"/>
                </a:ext>
              </a:extLst>
            </p:cNvPr>
            <p:cNvSpPr/>
            <p:nvPr/>
          </p:nvSpPr>
          <p:spPr>
            <a:xfrm>
              <a:off x="1458331" y="3476450"/>
              <a:ext cx="224573" cy="148952"/>
            </a:xfrm>
            <a:custGeom>
              <a:avLst/>
              <a:gdLst>
                <a:gd name="connsiteX0" fmla="*/ 142620 w 224573"/>
                <a:gd name="connsiteY0" fmla="*/ 148952 h 148952"/>
                <a:gd name="connsiteX1" fmla="*/ 151967 w 224573"/>
                <a:gd name="connsiteY1" fmla="*/ 140329 h 148952"/>
                <a:gd name="connsiteX2" fmla="*/ 162942 w 224573"/>
                <a:gd name="connsiteY2" fmla="*/ 134721 h 148952"/>
                <a:gd name="connsiteX3" fmla="*/ 218242 w 224573"/>
                <a:gd name="connsiteY3" fmla="*/ 122177 h 148952"/>
                <a:gd name="connsiteX4" fmla="*/ 221377 w 224573"/>
                <a:gd name="connsiteY4" fmla="*/ 116991 h 148952"/>
                <a:gd name="connsiteX5" fmla="*/ 224573 w 224573"/>
                <a:gd name="connsiteY5" fmla="*/ 111865 h 148952"/>
                <a:gd name="connsiteX6" fmla="*/ 191225 w 224573"/>
                <a:gd name="connsiteY6" fmla="*/ 108669 h 148952"/>
                <a:gd name="connsiteX7" fmla="*/ 156309 w 224573"/>
                <a:gd name="connsiteY7" fmla="*/ 77190 h 148952"/>
                <a:gd name="connsiteX8" fmla="*/ 157153 w 224573"/>
                <a:gd name="connsiteY8" fmla="*/ 75864 h 148952"/>
                <a:gd name="connsiteX9" fmla="*/ 165596 w 224573"/>
                <a:gd name="connsiteY9" fmla="*/ 48787 h 148952"/>
                <a:gd name="connsiteX10" fmla="*/ 147505 w 224573"/>
                <a:gd name="connsiteY10" fmla="*/ 10976 h 148952"/>
                <a:gd name="connsiteX11" fmla="*/ 135444 w 224573"/>
                <a:gd name="connsiteY11" fmla="*/ 26414 h 148952"/>
                <a:gd name="connsiteX12" fmla="*/ 130257 w 224573"/>
                <a:gd name="connsiteY12" fmla="*/ 20384 h 148952"/>
                <a:gd name="connsiteX13" fmla="*/ 66878 w 224573"/>
                <a:gd name="connsiteY13" fmla="*/ 1 h 148952"/>
                <a:gd name="connsiteX14" fmla="*/ 70616 w 224573"/>
                <a:gd name="connsiteY14" fmla="*/ 42636 h 148952"/>
                <a:gd name="connsiteX15" fmla="*/ 69350 w 224573"/>
                <a:gd name="connsiteY15" fmla="*/ 42636 h 148952"/>
                <a:gd name="connsiteX16" fmla="*/ 0 w 224573"/>
                <a:gd name="connsiteY16" fmla="*/ 71160 h 148952"/>
                <a:gd name="connsiteX17" fmla="*/ 2714 w 224573"/>
                <a:gd name="connsiteY17" fmla="*/ 81291 h 148952"/>
                <a:gd name="connsiteX18" fmla="*/ 8744 w 224573"/>
                <a:gd name="connsiteY18" fmla="*/ 80809 h 148952"/>
                <a:gd name="connsiteX19" fmla="*/ 42816 w 224573"/>
                <a:gd name="connsiteY19" fmla="*/ 95402 h 148952"/>
                <a:gd name="connsiteX20" fmla="*/ 108103 w 224573"/>
                <a:gd name="connsiteY20" fmla="*/ 107701 h 148952"/>
                <a:gd name="connsiteX21" fmla="*/ 116207 w 224573"/>
                <a:gd name="connsiteY21" fmla="*/ 136952 h 148952"/>
                <a:gd name="connsiteX22" fmla="*/ 142620 w 224573"/>
                <a:gd name="connsiteY22" fmla="*/ 148952 h 148952"/>
                <a:gd name="connsiteX23" fmla="*/ 153776 w 224573"/>
                <a:gd name="connsiteY23" fmla="*/ 90035 h 148952"/>
                <a:gd name="connsiteX24" fmla="*/ 179164 w 224573"/>
                <a:gd name="connsiteY24" fmla="*/ 112348 h 148952"/>
                <a:gd name="connsiteX25" fmla="*/ 158600 w 224573"/>
                <a:gd name="connsiteY25" fmla="*/ 123022 h 148952"/>
                <a:gd name="connsiteX26" fmla="*/ 155585 w 224573"/>
                <a:gd name="connsiteY26" fmla="*/ 97995 h 148952"/>
                <a:gd name="connsiteX27" fmla="*/ 153776 w 224573"/>
                <a:gd name="connsiteY27" fmla="*/ 90035 h 14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573" h="148952">
                  <a:moveTo>
                    <a:pt x="142620" y="148952"/>
                  </a:moveTo>
                  <a:cubicBezTo>
                    <a:pt x="145317" y="145655"/>
                    <a:pt x="148463" y="142752"/>
                    <a:pt x="151967" y="140329"/>
                  </a:cubicBezTo>
                  <a:cubicBezTo>
                    <a:pt x="155351" y="137964"/>
                    <a:pt x="159044" y="136077"/>
                    <a:pt x="162942" y="134721"/>
                  </a:cubicBezTo>
                  <a:cubicBezTo>
                    <a:pt x="198040" y="111021"/>
                    <a:pt x="218000" y="121996"/>
                    <a:pt x="218242" y="122177"/>
                  </a:cubicBezTo>
                  <a:lnTo>
                    <a:pt x="221377" y="116991"/>
                  </a:lnTo>
                  <a:lnTo>
                    <a:pt x="224573" y="111865"/>
                  </a:lnTo>
                  <a:cubicBezTo>
                    <a:pt x="214236" y="106710"/>
                    <a:pt x="202354" y="105571"/>
                    <a:pt x="191225" y="108669"/>
                  </a:cubicBezTo>
                  <a:cubicBezTo>
                    <a:pt x="181911" y="95854"/>
                    <a:pt x="170017" y="85131"/>
                    <a:pt x="156309" y="77190"/>
                  </a:cubicBezTo>
                  <a:lnTo>
                    <a:pt x="157153" y="75864"/>
                  </a:lnTo>
                  <a:cubicBezTo>
                    <a:pt x="162406" y="67787"/>
                    <a:pt x="165327" y="58417"/>
                    <a:pt x="165596" y="48787"/>
                  </a:cubicBezTo>
                  <a:cubicBezTo>
                    <a:pt x="167526" y="29067"/>
                    <a:pt x="147505" y="10976"/>
                    <a:pt x="147505" y="10976"/>
                  </a:cubicBezTo>
                  <a:cubicBezTo>
                    <a:pt x="142347" y="15122"/>
                    <a:pt x="138219" y="20406"/>
                    <a:pt x="135444" y="26414"/>
                  </a:cubicBezTo>
                  <a:cubicBezTo>
                    <a:pt x="133894" y="24256"/>
                    <a:pt x="132159" y="22238"/>
                    <a:pt x="130257" y="20384"/>
                  </a:cubicBezTo>
                  <a:cubicBezTo>
                    <a:pt x="109211" y="-421"/>
                    <a:pt x="66878" y="1"/>
                    <a:pt x="66878" y="1"/>
                  </a:cubicBezTo>
                  <a:cubicBezTo>
                    <a:pt x="63635" y="14254"/>
                    <a:pt x="64942" y="29164"/>
                    <a:pt x="70616" y="42636"/>
                  </a:cubicBezTo>
                  <a:lnTo>
                    <a:pt x="69350" y="42636"/>
                  </a:lnTo>
                  <a:cubicBezTo>
                    <a:pt x="29006" y="38716"/>
                    <a:pt x="0" y="71160"/>
                    <a:pt x="0" y="71160"/>
                  </a:cubicBezTo>
                  <a:cubicBezTo>
                    <a:pt x="543" y="74624"/>
                    <a:pt x="1453" y="78019"/>
                    <a:pt x="2714" y="81291"/>
                  </a:cubicBezTo>
                  <a:cubicBezTo>
                    <a:pt x="4709" y="80977"/>
                    <a:pt x="6725" y="80816"/>
                    <a:pt x="8744" y="80809"/>
                  </a:cubicBezTo>
                  <a:cubicBezTo>
                    <a:pt x="21617" y="80819"/>
                    <a:pt x="33927" y="86091"/>
                    <a:pt x="42816" y="95402"/>
                  </a:cubicBezTo>
                  <a:cubicBezTo>
                    <a:pt x="64241" y="80770"/>
                    <a:pt x="93471" y="86276"/>
                    <a:pt x="108103" y="107701"/>
                  </a:cubicBezTo>
                  <a:cubicBezTo>
                    <a:pt x="113967" y="116286"/>
                    <a:pt x="116817" y="126573"/>
                    <a:pt x="116207" y="136952"/>
                  </a:cubicBezTo>
                  <a:cubicBezTo>
                    <a:pt x="126063" y="138041"/>
                    <a:pt x="135316" y="142245"/>
                    <a:pt x="142620" y="148952"/>
                  </a:cubicBezTo>
                  <a:close/>
                  <a:moveTo>
                    <a:pt x="153776" y="90035"/>
                  </a:moveTo>
                  <a:cubicBezTo>
                    <a:pt x="163411" y="96022"/>
                    <a:pt x="171989" y="103561"/>
                    <a:pt x="179164" y="112348"/>
                  </a:cubicBezTo>
                  <a:cubicBezTo>
                    <a:pt x="171966" y="115202"/>
                    <a:pt x="165077" y="118778"/>
                    <a:pt x="158600" y="123022"/>
                  </a:cubicBezTo>
                  <a:cubicBezTo>
                    <a:pt x="159928" y="114561"/>
                    <a:pt x="158885" y="105898"/>
                    <a:pt x="155585" y="97995"/>
                  </a:cubicBezTo>
                  <a:cubicBezTo>
                    <a:pt x="154149" y="95602"/>
                    <a:pt x="153515" y="92813"/>
                    <a:pt x="153776" y="90035"/>
                  </a:cubicBezTo>
                  <a:close/>
                </a:path>
              </a:pathLst>
            </a:custGeom>
            <a:solidFill>
              <a:srgbClr val="00B05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id="{4D550420-B762-6D47-BACB-506E0F92B912}"/>
                </a:ext>
              </a:extLst>
            </p:cNvPr>
            <p:cNvSpPr/>
            <p:nvPr/>
          </p:nvSpPr>
          <p:spPr>
            <a:xfrm>
              <a:off x="1576503" y="3687094"/>
              <a:ext cx="70130" cy="49871"/>
            </a:xfrm>
            <a:custGeom>
              <a:avLst/>
              <a:gdLst>
                <a:gd name="connsiteX0" fmla="*/ 60993 w 70130"/>
                <a:gd name="connsiteY0" fmla="*/ 15438 h 49871"/>
                <a:gd name="connsiteX1" fmla="*/ 25835 w 70130"/>
                <a:gd name="connsiteY1" fmla="*/ 0 h 49871"/>
                <a:gd name="connsiteX2" fmla="*/ 1198 w 70130"/>
                <a:gd name="connsiteY2" fmla="*/ 42696 h 49871"/>
                <a:gd name="connsiteX3" fmla="*/ 4005 w 70130"/>
                <a:gd name="connsiteY3" fmla="*/ 49872 h 49871"/>
                <a:gd name="connsiteX4" fmla="*/ 19805 w 70130"/>
                <a:gd name="connsiteY4" fmla="*/ 47339 h 49871"/>
                <a:gd name="connsiteX5" fmla="*/ 70099 w 70130"/>
                <a:gd name="connsiteY5" fmla="*/ 35278 h 49871"/>
                <a:gd name="connsiteX6" fmla="*/ 64731 w 70130"/>
                <a:gd name="connsiteY6" fmla="*/ 15197 h 49871"/>
                <a:gd name="connsiteX7" fmla="*/ 60993 w 70130"/>
                <a:gd name="connsiteY7" fmla="*/ 15438 h 4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30" h="49871">
                  <a:moveTo>
                    <a:pt x="60993" y="15438"/>
                  </a:moveTo>
                  <a:cubicBezTo>
                    <a:pt x="47616" y="15504"/>
                    <a:pt x="34839" y="9894"/>
                    <a:pt x="25835" y="0"/>
                  </a:cubicBezTo>
                  <a:cubicBezTo>
                    <a:pt x="7242" y="4987"/>
                    <a:pt x="-3788" y="24102"/>
                    <a:pt x="1198" y="42696"/>
                  </a:cubicBezTo>
                  <a:cubicBezTo>
                    <a:pt x="1866" y="45184"/>
                    <a:pt x="2807" y="47591"/>
                    <a:pt x="4005" y="49872"/>
                  </a:cubicBezTo>
                  <a:cubicBezTo>
                    <a:pt x="9372" y="49027"/>
                    <a:pt x="14739" y="48244"/>
                    <a:pt x="19805" y="47339"/>
                  </a:cubicBezTo>
                  <a:cubicBezTo>
                    <a:pt x="36845" y="44573"/>
                    <a:pt x="53657" y="40542"/>
                    <a:pt x="70099" y="35278"/>
                  </a:cubicBezTo>
                  <a:cubicBezTo>
                    <a:pt x="70405" y="28193"/>
                    <a:pt x="68532" y="21184"/>
                    <a:pt x="64731" y="15197"/>
                  </a:cubicBezTo>
                  <a:cubicBezTo>
                    <a:pt x="63405" y="15257"/>
                    <a:pt x="62138" y="15438"/>
                    <a:pt x="60993" y="15438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id="{8F500ED1-BB22-A547-A748-A06592D0F710}"/>
                </a:ext>
              </a:extLst>
            </p:cNvPr>
            <p:cNvSpPr/>
            <p:nvPr/>
          </p:nvSpPr>
          <p:spPr>
            <a:xfrm>
              <a:off x="1461971" y="3632096"/>
              <a:ext cx="64865" cy="67975"/>
            </a:xfrm>
            <a:custGeom>
              <a:avLst/>
              <a:gdLst>
                <a:gd name="connsiteX0" fmla="*/ 60283 w 64865"/>
                <a:gd name="connsiteY0" fmla="*/ 25448 h 67975"/>
                <a:gd name="connsiteX1" fmla="*/ 26633 w 64865"/>
                <a:gd name="connsiteY1" fmla="*/ 5608 h 67975"/>
                <a:gd name="connsiteX2" fmla="*/ 23376 w 64865"/>
                <a:gd name="connsiteY2" fmla="*/ 0 h 67975"/>
                <a:gd name="connsiteX3" fmla="*/ 15054 w 64865"/>
                <a:gd name="connsiteY3" fmla="*/ 4161 h 67975"/>
                <a:gd name="connsiteX4" fmla="*/ 6262 w 64865"/>
                <a:gd name="connsiteY4" fmla="*/ 52924 h 67975"/>
                <a:gd name="connsiteX5" fmla="*/ 38091 w 64865"/>
                <a:gd name="connsiteY5" fmla="*/ 67842 h 67975"/>
                <a:gd name="connsiteX6" fmla="*/ 50574 w 64865"/>
                <a:gd name="connsiteY6" fmla="*/ 54998 h 67975"/>
                <a:gd name="connsiteX7" fmla="*/ 64866 w 64865"/>
                <a:gd name="connsiteY7" fmla="*/ 48424 h 67975"/>
                <a:gd name="connsiteX8" fmla="*/ 60283 w 64865"/>
                <a:gd name="connsiteY8" fmla="*/ 25448 h 6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65" h="67975">
                  <a:moveTo>
                    <a:pt x="60283" y="25448"/>
                  </a:moveTo>
                  <a:cubicBezTo>
                    <a:pt x="46725" y="24010"/>
                    <a:pt x="34454" y="16775"/>
                    <a:pt x="26633" y="5608"/>
                  </a:cubicBezTo>
                  <a:cubicBezTo>
                    <a:pt x="25410" y="3822"/>
                    <a:pt x="24321" y="1948"/>
                    <a:pt x="23376" y="0"/>
                  </a:cubicBezTo>
                  <a:cubicBezTo>
                    <a:pt x="20423" y="994"/>
                    <a:pt x="17622" y="2395"/>
                    <a:pt x="15054" y="4161"/>
                  </a:cubicBezTo>
                  <a:cubicBezTo>
                    <a:pt x="-839" y="15199"/>
                    <a:pt x="-4776" y="37031"/>
                    <a:pt x="6262" y="52924"/>
                  </a:cubicBezTo>
                  <a:cubicBezTo>
                    <a:pt x="13429" y="63244"/>
                    <a:pt x="25574" y="68936"/>
                    <a:pt x="38091" y="67842"/>
                  </a:cubicBezTo>
                  <a:cubicBezTo>
                    <a:pt x="41369" y="62783"/>
                    <a:pt x="45610" y="58419"/>
                    <a:pt x="50574" y="54998"/>
                  </a:cubicBezTo>
                  <a:cubicBezTo>
                    <a:pt x="54918" y="51990"/>
                    <a:pt x="59755" y="49765"/>
                    <a:pt x="64866" y="48424"/>
                  </a:cubicBezTo>
                  <a:cubicBezTo>
                    <a:pt x="61402" y="41283"/>
                    <a:pt x="59824" y="33372"/>
                    <a:pt x="60283" y="25448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 25">
              <a:extLst>
                <a:ext uri="{FF2B5EF4-FFF2-40B4-BE49-F238E27FC236}">
                  <a16:creationId xmlns:a16="http://schemas.microsoft.com/office/drawing/2014/main" id="{D1915E0F-C265-B940-BE2E-3E48F77A056D}"/>
                </a:ext>
              </a:extLst>
            </p:cNvPr>
            <p:cNvSpPr/>
            <p:nvPr/>
          </p:nvSpPr>
          <p:spPr>
            <a:xfrm>
              <a:off x="1436353" y="3696381"/>
              <a:ext cx="60271" cy="50052"/>
            </a:xfrm>
            <a:custGeom>
              <a:avLst/>
              <a:gdLst>
                <a:gd name="connsiteX0" fmla="*/ 56714 w 60271"/>
                <a:gd name="connsiteY0" fmla="*/ 20865 h 50052"/>
                <a:gd name="connsiteX1" fmla="*/ 58101 w 60271"/>
                <a:gd name="connsiteY1" fmla="*/ 15378 h 50052"/>
                <a:gd name="connsiteX2" fmla="*/ 25838 w 60271"/>
                <a:gd name="connsiteY2" fmla="*/ 0 h 50052"/>
                <a:gd name="connsiteX3" fmla="*/ 1212 w 60271"/>
                <a:gd name="connsiteY3" fmla="*/ 42800 h 50052"/>
                <a:gd name="connsiteX4" fmla="*/ 4068 w 60271"/>
                <a:gd name="connsiteY4" fmla="*/ 50053 h 50052"/>
                <a:gd name="connsiteX5" fmla="*/ 60272 w 60271"/>
                <a:gd name="connsiteY5" fmla="*/ 48424 h 50052"/>
                <a:gd name="connsiteX6" fmla="*/ 56714 w 60271"/>
                <a:gd name="connsiteY6" fmla="*/ 20865 h 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71" h="50052">
                  <a:moveTo>
                    <a:pt x="56714" y="20865"/>
                  </a:moveTo>
                  <a:cubicBezTo>
                    <a:pt x="57069" y="19011"/>
                    <a:pt x="57532" y="17178"/>
                    <a:pt x="58101" y="15378"/>
                  </a:cubicBezTo>
                  <a:cubicBezTo>
                    <a:pt x="45744" y="14690"/>
                    <a:pt x="34154" y="9166"/>
                    <a:pt x="25838" y="0"/>
                  </a:cubicBezTo>
                  <a:cubicBezTo>
                    <a:pt x="7219" y="5019"/>
                    <a:pt x="-3807" y="24181"/>
                    <a:pt x="1212" y="42800"/>
                  </a:cubicBezTo>
                  <a:cubicBezTo>
                    <a:pt x="1890" y="45317"/>
                    <a:pt x="2848" y="47750"/>
                    <a:pt x="4068" y="50053"/>
                  </a:cubicBezTo>
                  <a:cubicBezTo>
                    <a:pt x="23184" y="50053"/>
                    <a:pt x="41999" y="49389"/>
                    <a:pt x="60272" y="48424"/>
                  </a:cubicBezTo>
                  <a:cubicBezTo>
                    <a:pt x="56296" y="39818"/>
                    <a:pt x="55055" y="30199"/>
                    <a:pt x="56714" y="20865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 26">
              <a:extLst>
                <a:ext uri="{FF2B5EF4-FFF2-40B4-BE49-F238E27FC236}">
                  <a16:creationId xmlns:a16="http://schemas.microsoft.com/office/drawing/2014/main" id="{85FF4BD5-B900-9A4A-A576-4E9843365B51}"/>
                </a:ext>
              </a:extLst>
            </p:cNvPr>
            <p:cNvSpPr/>
            <p:nvPr/>
          </p:nvSpPr>
          <p:spPr>
            <a:xfrm>
              <a:off x="1504432" y="3691255"/>
              <a:ext cx="63532" cy="53248"/>
            </a:xfrm>
            <a:custGeom>
              <a:avLst/>
              <a:gdLst>
                <a:gd name="connsiteX0" fmla="*/ 62206 w 63532"/>
                <a:gd name="connsiteY0" fmla="*/ 15800 h 53248"/>
                <a:gd name="connsiteX1" fmla="*/ 29461 w 63532"/>
                <a:gd name="connsiteY1" fmla="*/ 0 h 53248"/>
                <a:gd name="connsiteX2" fmla="*/ 14988 w 63532"/>
                <a:gd name="connsiteY2" fmla="*/ 6030 h 53248"/>
                <a:gd name="connsiteX3" fmla="*/ 5339 w 63532"/>
                <a:gd name="connsiteY3" fmla="*/ 53249 h 53248"/>
                <a:gd name="connsiteX4" fmla="*/ 63533 w 63532"/>
                <a:gd name="connsiteY4" fmla="*/ 47640 h 53248"/>
                <a:gd name="connsiteX5" fmla="*/ 62206 w 63532"/>
                <a:gd name="connsiteY5" fmla="*/ 15800 h 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32" h="53248">
                  <a:moveTo>
                    <a:pt x="62206" y="15800"/>
                  </a:moveTo>
                  <a:cubicBezTo>
                    <a:pt x="49619" y="15115"/>
                    <a:pt x="37829" y="9426"/>
                    <a:pt x="29461" y="0"/>
                  </a:cubicBezTo>
                  <a:cubicBezTo>
                    <a:pt x="24232" y="853"/>
                    <a:pt x="19275" y="2919"/>
                    <a:pt x="14988" y="6030"/>
                  </a:cubicBezTo>
                  <a:cubicBezTo>
                    <a:pt x="-317" y="16671"/>
                    <a:pt x="-4564" y="37457"/>
                    <a:pt x="5339" y="53249"/>
                  </a:cubicBezTo>
                  <a:cubicBezTo>
                    <a:pt x="25782" y="51922"/>
                    <a:pt x="45321" y="49992"/>
                    <a:pt x="63533" y="47640"/>
                  </a:cubicBezTo>
                  <a:cubicBezTo>
                    <a:pt x="59419" y="37500"/>
                    <a:pt x="58950" y="26247"/>
                    <a:pt x="62206" y="15800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id="{332F82CA-39C6-C045-9F41-D130BEF201C4}"/>
                </a:ext>
              </a:extLst>
            </p:cNvPr>
            <p:cNvSpPr/>
            <p:nvPr/>
          </p:nvSpPr>
          <p:spPr>
            <a:xfrm>
              <a:off x="1534169" y="3625047"/>
              <a:ext cx="61113" cy="70073"/>
            </a:xfrm>
            <a:custGeom>
              <a:avLst/>
              <a:gdLst>
                <a:gd name="connsiteX0" fmla="*/ 38017 w 61113"/>
                <a:gd name="connsiteY0" fmla="*/ 69947 h 70073"/>
                <a:gd name="connsiteX1" fmla="*/ 50500 w 61113"/>
                <a:gd name="connsiteY1" fmla="*/ 57102 h 70073"/>
                <a:gd name="connsiteX2" fmla="*/ 61113 w 61113"/>
                <a:gd name="connsiteY2" fmla="*/ 51674 h 70073"/>
                <a:gd name="connsiteX3" fmla="*/ 56651 w 61113"/>
                <a:gd name="connsiteY3" fmla="*/ 22125 h 70073"/>
                <a:gd name="connsiteX4" fmla="*/ 60269 w 61113"/>
                <a:gd name="connsiteY4" fmla="*/ 10728 h 70073"/>
                <a:gd name="connsiteX5" fmla="*/ 10728 w 61113"/>
                <a:gd name="connsiteY5" fmla="*/ 9805 h 70073"/>
                <a:gd name="connsiteX6" fmla="*/ 9805 w 61113"/>
                <a:gd name="connsiteY6" fmla="*/ 59346 h 70073"/>
                <a:gd name="connsiteX7" fmla="*/ 38017 w 61113"/>
                <a:gd name="connsiteY7" fmla="*/ 69947 h 7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113" h="70073">
                  <a:moveTo>
                    <a:pt x="38017" y="69947"/>
                  </a:moveTo>
                  <a:cubicBezTo>
                    <a:pt x="41310" y="64900"/>
                    <a:pt x="45549" y="60539"/>
                    <a:pt x="50500" y="57102"/>
                  </a:cubicBezTo>
                  <a:cubicBezTo>
                    <a:pt x="53796" y="54856"/>
                    <a:pt x="57362" y="53032"/>
                    <a:pt x="61113" y="51674"/>
                  </a:cubicBezTo>
                  <a:cubicBezTo>
                    <a:pt x="56432" y="42579"/>
                    <a:pt x="54864" y="32198"/>
                    <a:pt x="56651" y="22125"/>
                  </a:cubicBezTo>
                  <a:cubicBezTo>
                    <a:pt x="57371" y="18189"/>
                    <a:pt x="58587" y="14359"/>
                    <a:pt x="60269" y="10728"/>
                  </a:cubicBezTo>
                  <a:cubicBezTo>
                    <a:pt x="46843" y="-3207"/>
                    <a:pt x="24663" y="-3620"/>
                    <a:pt x="10728" y="9805"/>
                  </a:cubicBezTo>
                  <a:cubicBezTo>
                    <a:pt x="-3207" y="23230"/>
                    <a:pt x="-3621" y="45411"/>
                    <a:pt x="9805" y="59346"/>
                  </a:cubicBezTo>
                  <a:cubicBezTo>
                    <a:pt x="17131" y="66950"/>
                    <a:pt x="27496" y="70845"/>
                    <a:pt x="38017" y="69947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 28">
              <a:extLst>
                <a:ext uri="{FF2B5EF4-FFF2-40B4-BE49-F238E27FC236}">
                  <a16:creationId xmlns:a16="http://schemas.microsoft.com/office/drawing/2014/main" id="{7EF328F2-C35C-6242-A50F-2DAFB2060E53}"/>
                </a:ext>
              </a:extLst>
            </p:cNvPr>
            <p:cNvSpPr/>
            <p:nvPr/>
          </p:nvSpPr>
          <p:spPr>
            <a:xfrm>
              <a:off x="1396579" y="3634751"/>
              <a:ext cx="58615" cy="70321"/>
            </a:xfrm>
            <a:custGeom>
              <a:avLst/>
              <a:gdLst>
                <a:gd name="connsiteX0" fmla="*/ 56264 w 58615"/>
                <a:gd name="connsiteY0" fmla="*/ 14471 h 70321"/>
                <a:gd name="connsiteX1" fmla="*/ 34313 w 58615"/>
                <a:gd name="connsiteY1" fmla="*/ 59 h 70321"/>
                <a:gd name="connsiteX2" fmla="*/ 0 w 58615"/>
                <a:gd name="connsiteY2" fmla="*/ 22190 h 70321"/>
                <a:gd name="connsiteX3" fmla="*/ 21830 w 58615"/>
                <a:gd name="connsiteY3" fmla="*/ 51739 h 70321"/>
                <a:gd name="connsiteX4" fmla="*/ 30454 w 58615"/>
                <a:gd name="connsiteY4" fmla="*/ 70253 h 70321"/>
                <a:gd name="connsiteX5" fmla="*/ 35459 w 58615"/>
                <a:gd name="connsiteY5" fmla="*/ 70253 h 70321"/>
                <a:gd name="connsiteX6" fmla="*/ 58616 w 58615"/>
                <a:gd name="connsiteY6" fmla="*/ 52162 h 70321"/>
                <a:gd name="connsiteX7" fmla="*/ 56264 w 58615"/>
                <a:gd name="connsiteY7" fmla="*/ 14471 h 7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5" h="70321">
                  <a:moveTo>
                    <a:pt x="56264" y="14471"/>
                  </a:moveTo>
                  <a:cubicBezTo>
                    <a:pt x="47735" y="11833"/>
                    <a:pt x="40125" y="6837"/>
                    <a:pt x="34313" y="59"/>
                  </a:cubicBezTo>
                  <a:cubicBezTo>
                    <a:pt x="19279" y="-814"/>
                    <a:pt x="5406" y="8135"/>
                    <a:pt x="0" y="22190"/>
                  </a:cubicBezTo>
                  <a:cubicBezTo>
                    <a:pt x="8598" y="30992"/>
                    <a:pt x="15943" y="40935"/>
                    <a:pt x="21830" y="51739"/>
                  </a:cubicBezTo>
                  <a:cubicBezTo>
                    <a:pt x="25040" y="57749"/>
                    <a:pt x="27919" y="63929"/>
                    <a:pt x="30454" y="70253"/>
                  </a:cubicBezTo>
                  <a:cubicBezTo>
                    <a:pt x="32121" y="70344"/>
                    <a:pt x="33792" y="70344"/>
                    <a:pt x="35459" y="70253"/>
                  </a:cubicBezTo>
                  <a:cubicBezTo>
                    <a:pt x="40970" y="61832"/>
                    <a:pt x="49112" y="55471"/>
                    <a:pt x="58616" y="52162"/>
                  </a:cubicBezTo>
                  <a:cubicBezTo>
                    <a:pt x="52616" y="40474"/>
                    <a:pt x="51764" y="26814"/>
                    <a:pt x="56264" y="14471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id="{6ED5F995-F8C0-9947-9365-F15384D70075}"/>
                </a:ext>
              </a:extLst>
            </p:cNvPr>
            <p:cNvSpPr/>
            <p:nvPr/>
          </p:nvSpPr>
          <p:spPr>
            <a:xfrm>
              <a:off x="1431738" y="3569237"/>
              <a:ext cx="60062" cy="69070"/>
            </a:xfrm>
            <a:custGeom>
              <a:avLst/>
              <a:gdLst>
                <a:gd name="connsiteX0" fmla="*/ 60062 w 60062"/>
                <a:gd name="connsiteY0" fmla="*/ 10515 h 69070"/>
                <a:gd name="connsiteX1" fmla="*/ 10515 w 60062"/>
                <a:gd name="connsiteY1" fmla="*/ 10012 h 69070"/>
                <a:gd name="connsiteX2" fmla="*/ 10012 w 60062"/>
                <a:gd name="connsiteY2" fmla="*/ 59558 h 69070"/>
                <a:gd name="connsiteX3" fmla="*/ 26714 w 60062"/>
                <a:gd name="connsiteY3" fmla="*/ 69071 h 69070"/>
                <a:gd name="connsiteX4" fmla="*/ 38413 w 60062"/>
                <a:gd name="connsiteY4" fmla="*/ 57010 h 69070"/>
                <a:gd name="connsiteX5" fmla="*/ 49509 w 60062"/>
                <a:gd name="connsiteY5" fmla="*/ 51522 h 69070"/>
                <a:gd name="connsiteX6" fmla="*/ 60062 w 60062"/>
                <a:gd name="connsiteY6" fmla="*/ 10515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62" h="69070">
                  <a:moveTo>
                    <a:pt x="60062" y="10515"/>
                  </a:moveTo>
                  <a:cubicBezTo>
                    <a:pt x="46519" y="-3306"/>
                    <a:pt x="24336" y="-3531"/>
                    <a:pt x="10515" y="10012"/>
                  </a:cubicBezTo>
                  <a:cubicBezTo>
                    <a:pt x="-3306" y="23554"/>
                    <a:pt x="-3531" y="45737"/>
                    <a:pt x="10012" y="59558"/>
                  </a:cubicBezTo>
                  <a:cubicBezTo>
                    <a:pt x="14583" y="64224"/>
                    <a:pt x="20369" y="67519"/>
                    <a:pt x="26714" y="69071"/>
                  </a:cubicBezTo>
                  <a:cubicBezTo>
                    <a:pt x="29837" y="64364"/>
                    <a:pt x="33804" y="60275"/>
                    <a:pt x="38413" y="57010"/>
                  </a:cubicBezTo>
                  <a:cubicBezTo>
                    <a:pt x="41861" y="54712"/>
                    <a:pt x="45590" y="52868"/>
                    <a:pt x="49509" y="51522"/>
                  </a:cubicBezTo>
                  <a:cubicBezTo>
                    <a:pt x="46347" y="36953"/>
                    <a:pt x="50261" y="21747"/>
                    <a:pt x="60062" y="10515"/>
                  </a:cubicBezTo>
                  <a:close/>
                </a:path>
              </a:pathLst>
            </a:custGeom>
            <a:solidFill>
              <a:srgbClr val="7030A0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63DD317-94B3-6C48-A7E0-ADCE0E79ABF0}"/>
              </a:ext>
            </a:extLst>
          </p:cNvPr>
          <p:cNvGrpSpPr/>
          <p:nvPr/>
        </p:nvGrpSpPr>
        <p:grpSpPr>
          <a:xfrm>
            <a:off x="595688" y="3418792"/>
            <a:ext cx="507125" cy="514006"/>
            <a:chOff x="-629249" y="2550393"/>
            <a:chExt cx="1397631" cy="1423883"/>
          </a:xfrm>
        </p:grpSpPr>
        <p:sp>
          <p:nvSpPr>
            <p:cNvPr id="32" name="Freihandform 31">
              <a:extLst>
                <a:ext uri="{FF2B5EF4-FFF2-40B4-BE49-F238E27FC236}">
                  <a16:creationId xmlns:a16="http://schemas.microsoft.com/office/drawing/2014/main" id="{19F08EC6-CC08-9544-A8B8-6A002C4BFD38}"/>
                </a:ext>
              </a:extLst>
            </p:cNvPr>
            <p:cNvSpPr/>
            <p:nvPr/>
          </p:nvSpPr>
          <p:spPr>
            <a:xfrm>
              <a:off x="-180329" y="2550393"/>
              <a:ext cx="153179" cy="348274"/>
            </a:xfrm>
            <a:custGeom>
              <a:avLst/>
              <a:gdLst>
                <a:gd name="connsiteX0" fmla="*/ 12212 w 41308"/>
                <a:gd name="connsiteY0" fmla="*/ 88648 h 109151"/>
                <a:gd name="connsiteX1" fmla="*/ 12212 w 41308"/>
                <a:gd name="connsiteY1" fmla="*/ 105533 h 109151"/>
                <a:gd name="connsiteX2" fmla="*/ 20654 w 41308"/>
                <a:gd name="connsiteY2" fmla="*/ 109151 h 109151"/>
                <a:gd name="connsiteX3" fmla="*/ 29097 w 41308"/>
                <a:gd name="connsiteY3" fmla="*/ 105533 h 109151"/>
                <a:gd name="connsiteX4" fmla="*/ 29097 w 41308"/>
                <a:gd name="connsiteY4" fmla="*/ 45831 h 109151"/>
                <a:gd name="connsiteX5" fmla="*/ 29097 w 41308"/>
                <a:gd name="connsiteY5" fmla="*/ 20504 h 109151"/>
                <a:gd name="connsiteX6" fmla="*/ 29097 w 41308"/>
                <a:gd name="connsiteY6" fmla="*/ 3618 h 109151"/>
                <a:gd name="connsiteX7" fmla="*/ 12212 w 41308"/>
                <a:gd name="connsiteY7" fmla="*/ 3618 h 109151"/>
                <a:gd name="connsiteX8" fmla="*/ 12212 w 41308"/>
                <a:gd name="connsiteY8" fmla="*/ 63320 h 109151"/>
                <a:gd name="connsiteX9" fmla="*/ 12212 w 41308"/>
                <a:gd name="connsiteY9" fmla="*/ 88648 h 10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8" h="109151">
                  <a:moveTo>
                    <a:pt x="12212" y="88648"/>
                  </a:moveTo>
                  <a:cubicBezTo>
                    <a:pt x="7387" y="93472"/>
                    <a:pt x="7387" y="100708"/>
                    <a:pt x="12212" y="105533"/>
                  </a:cubicBezTo>
                  <a:cubicBezTo>
                    <a:pt x="14624" y="107945"/>
                    <a:pt x="17639" y="109151"/>
                    <a:pt x="20654" y="109151"/>
                  </a:cubicBezTo>
                  <a:cubicBezTo>
                    <a:pt x="23670" y="109151"/>
                    <a:pt x="26685" y="107945"/>
                    <a:pt x="29097" y="105533"/>
                  </a:cubicBezTo>
                  <a:cubicBezTo>
                    <a:pt x="45379" y="89251"/>
                    <a:pt x="45379" y="62114"/>
                    <a:pt x="29097" y="45831"/>
                  </a:cubicBezTo>
                  <a:cubicBezTo>
                    <a:pt x="21860" y="38595"/>
                    <a:pt x="21860" y="27137"/>
                    <a:pt x="29097" y="20504"/>
                  </a:cubicBezTo>
                  <a:cubicBezTo>
                    <a:pt x="33921" y="15679"/>
                    <a:pt x="33921" y="8443"/>
                    <a:pt x="29097" y="3618"/>
                  </a:cubicBezTo>
                  <a:cubicBezTo>
                    <a:pt x="24273" y="-1206"/>
                    <a:pt x="17036" y="-1206"/>
                    <a:pt x="12212" y="3618"/>
                  </a:cubicBezTo>
                  <a:cubicBezTo>
                    <a:pt x="-4071" y="19900"/>
                    <a:pt x="-4071" y="47037"/>
                    <a:pt x="12212" y="63320"/>
                  </a:cubicBezTo>
                  <a:cubicBezTo>
                    <a:pt x="18845" y="70556"/>
                    <a:pt x="18845" y="82014"/>
                    <a:pt x="12212" y="886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id="{2AFB3797-ABAC-5747-B951-A6C071404211}"/>
                </a:ext>
              </a:extLst>
            </p:cNvPr>
            <p:cNvSpPr/>
            <p:nvPr/>
          </p:nvSpPr>
          <p:spPr>
            <a:xfrm>
              <a:off x="63419" y="2663920"/>
              <a:ext cx="153179" cy="348274"/>
            </a:xfrm>
            <a:custGeom>
              <a:avLst/>
              <a:gdLst>
                <a:gd name="connsiteX0" fmla="*/ 12212 w 41308"/>
                <a:gd name="connsiteY0" fmla="*/ 88648 h 109151"/>
                <a:gd name="connsiteX1" fmla="*/ 12212 w 41308"/>
                <a:gd name="connsiteY1" fmla="*/ 105533 h 109151"/>
                <a:gd name="connsiteX2" fmla="*/ 20654 w 41308"/>
                <a:gd name="connsiteY2" fmla="*/ 109151 h 109151"/>
                <a:gd name="connsiteX3" fmla="*/ 29097 w 41308"/>
                <a:gd name="connsiteY3" fmla="*/ 105533 h 109151"/>
                <a:gd name="connsiteX4" fmla="*/ 29097 w 41308"/>
                <a:gd name="connsiteY4" fmla="*/ 45831 h 109151"/>
                <a:gd name="connsiteX5" fmla="*/ 29097 w 41308"/>
                <a:gd name="connsiteY5" fmla="*/ 20504 h 109151"/>
                <a:gd name="connsiteX6" fmla="*/ 29097 w 41308"/>
                <a:gd name="connsiteY6" fmla="*/ 3618 h 109151"/>
                <a:gd name="connsiteX7" fmla="*/ 12212 w 41308"/>
                <a:gd name="connsiteY7" fmla="*/ 3618 h 109151"/>
                <a:gd name="connsiteX8" fmla="*/ 12212 w 41308"/>
                <a:gd name="connsiteY8" fmla="*/ 63320 h 109151"/>
                <a:gd name="connsiteX9" fmla="*/ 12212 w 41308"/>
                <a:gd name="connsiteY9" fmla="*/ 88648 h 10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8" h="109151">
                  <a:moveTo>
                    <a:pt x="12212" y="88648"/>
                  </a:moveTo>
                  <a:cubicBezTo>
                    <a:pt x="7387" y="93472"/>
                    <a:pt x="7387" y="100708"/>
                    <a:pt x="12212" y="105533"/>
                  </a:cubicBezTo>
                  <a:cubicBezTo>
                    <a:pt x="14624" y="107945"/>
                    <a:pt x="17639" y="109151"/>
                    <a:pt x="20654" y="109151"/>
                  </a:cubicBezTo>
                  <a:cubicBezTo>
                    <a:pt x="23670" y="109151"/>
                    <a:pt x="26685" y="107945"/>
                    <a:pt x="29097" y="105533"/>
                  </a:cubicBezTo>
                  <a:cubicBezTo>
                    <a:pt x="45379" y="89251"/>
                    <a:pt x="45379" y="62114"/>
                    <a:pt x="29097" y="45831"/>
                  </a:cubicBezTo>
                  <a:cubicBezTo>
                    <a:pt x="21860" y="38595"/>
                    <a:pt x="21860" y="27137"/>
                    <a:pt x="29097" y="20504"/>
                  </a:cubicBezTo>
                  <a:cubicBezTo>
                    <a:pt x="33921" y="15679"/>
                    <a:pt x="33921" y="8443"/>
                    <a:pt x="29097" y="3618"/>
                  </a:cubicBezTo>
                  <a:cubicBezTo>
                    <a:pt x="24273" y="-1206"/>
                    <a:pt x="17036" y="-1206"/>
                    <a:pt x="12212" y="3618"/>
                  </a:cubicBezTo>
                  <a:cubicBezTo>
                    <a:pt x="-4071" y="19900"/>
                    <a:pt x="-4071" y="47037"/>
                    <a:pt x="12212" y="63320"/>
                  </a:cubicBezTo>
                  <a:cubicBezTo>
                    <a:pt x="19448" y="69953"/>
                    <a:pt x="19448" y="81411"/>
                    <a:pt x="12212" y="8864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id="{A71AABE9-EA16-C346-B733-7E2081B691C4}"/>
                </a:ext>
              </a:extLst>
            </p:cNvPr>
            <p:cNvSpPr/>
            <p:nvPr/>
          </p:nvSpPr>
          <p:spPr>
            <a:xfrm>
              <a:off x="-403949" y="2663920"/>
              <a:ext cx="153179" cy="348274"/>
            </a:xfrm>
            <a:custGeom>
              <a:avLst/>
              <a:gdLst>
                <a:gd name="connsiteX0" fmla="*/ 12212 w 41308"/>
                <a:gd name="connsiteY0" fmla="*/ 88648 h 109151"/>
                <a:gd name="connsiteX1" fmla="*/ 12212 w 41308"/>
                <a:gd name="connsiteY1" fmla="*/ 105533 h 109151"/>
                <a:gd name="connsiteX2" fmla="*/ 20654 w 41308"/>
                <a:gd name="connsiteY2" fmla="*/ 109151 h 109151"/>
                <a:gd name="connsiteX3" fmla="*/ 29097 w 41308"/>
                <a:gd name="connsiteY3" fmla="*/ 105533 h 109151"/>
                <a:gd name="connsiteX4" fmla="*/ 29097 w 41308"/>
                <a:gd name="connsiteY4" fmla="*/ 45831 h 109151"/>
                <a:gd name="connsiteX5" fmla="*/ 29097 w 41308"/>
                <a:gd name="connsiteY5" fmla="*/ 20504 h 109151"/>
                <a:gd name="connsiteX6" fmla="*/ 29097 w 41308"/>
                <a:gd name="connsiteY6" fmla="*/ 3618 h 109151"/>
                <a:gd name="connsiteX7" fmla="*/ 12212 w 41308"/>
                <a:gd name="connsiteY7" fmla="*/ 3618 h 109151"/>
                <a:gd name="connsiteX8" fmla="*/ 12212 w 41308"/>
                <a:gd name="connsiteY8" fmla="*/ 63320 h 109151"/>
                <a:gd name="connsiteX9" fmla="*/ 12212 w 41308"/>
                <a:gd name="connsiteY9" fmla="*/ 88648 h 10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8" h="109151">
                  <a:moveTo>
                    <a:pt x="12212" y="88648"/>
                  </a:moveTo>
                  <a:cubicBezTo>
                    <a:pt x="7387" y="93472"/>
                    <a:pt x="7387" y="100708"/>
                    <a:pt x="12212" y="105533"/>
                  </a:cubicBezTo>
                  <a:cubicBezTo>
                    <a:pt x="14624" y="107945"/>
                    <a:pt x="17639" y="109151"/>
                    <a:pt x="20654" y="109151"/>
                  </a:cubicBezTo>
                  <a:cubicBezTo>
                    <a:pt x="23670" y="109151"/>
                    <a:pt x="26685" y="107945"/>
                    <a:pt x="29097" y="105533"/>
                  </a:cubicBezTo>
                  <a:cubicBezTo>
                    <a:pt x="45379" y="89251"/>
                    <a:pt x="45379" y="62114"/>
                    <a:pt x="29097" y="45831"/>
                  </a:cubicBezTo>
                  <a:cubicBezTo>
                    <a:pt x="21860" y="38595"/>
                    <a:pt x="21860" y="27137"/>
                    <a:pt x="29097" y="20504"/>
                  </a:cubicBezTo>
                  <a:cubicBezTo>
                    <a:pt x="33921" y="15679"/>
                    <a:pt x="33921" y="8443"/>
                    <a:pt x="29097" y="3618"/>
                  </a:cubicBezTo>
                  <a:cubicBezTo>
                    <a:pt x="24273" y="-1206"/>
                    <a:pt x="17036" y="-1206"/>
                    <a:pt x="12212" y="3618"/>
                  </a:cubicBezTo>
                  <a:cubicBezTo>
                    <a:pt x="-4071" y="19900"/>
                    <a:pt x="-4071" y="47037"/>
                    <a:pt x="12212" y="63320"/>
                  </a:cubicBezTo>
                  <a:cubicBezTo>
                    <a:pt x="18845" y="69953"/>
                    <a:pt x="18845" y="81411"/>
                    <a:pt x="12212" y="886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id="{B85CD90E-9D5F-B64D-B98B-F8805200D925}"/>
                </a:ext>
              </a:extLst>
            </p:cNvPr>
            <p:cNvSpPr/>
            <p:nvPr/>
          </p:nvSpPr>
          <p:spPr>
            <a:xfrm>
              <a:off x="-629249" y="3127645"/>
              <a:ext cx="1397631" cy="846631"/>
            </a:xfrm>
            <a:custGeom>
              <a:avLst/>
              <a:gdLst>
                <a:gd name="connsiteX0" fmla="*/ 219508 w 376902"/>
                <a:gd name="connsiteY0" fmla="*/ 265340 h 265339"/>
                <a:gd name="connsiteX1" fmla="*/ 253882 w 376902"/>
                <a:gd name="connsiteY1" fmla="*/ 214684 h 265339"/>
                <a:gd name="connsiteX2" fmla="*/ 285240 w 376902"/>
                <a:gd name="connsiteY2" fmla="*/ 220111 h 265339"/>
                <a:gd name="connsiteX3" fmla="*/ 376903 w 376902"/>
                <a:gd name="connsiteY3" fmla="*/ 128449 h 265339"/>
                <a:gd name="connsiteX4" fmla="*/ 289462 w 376902"/>
                <a:gd name="connsiteY4" fmla="*/ 36183 h 265339"/>
                <a:gd name="connsiteX5" fmla="*/ 289462 w 376902"/>
                <a:gd name="connsiteY5" fmla="*/ 0 h 265339"/>
                <a:gd name="connsiteX6" fmla="*/ 0 w 376902"/>
                <a:gd name="connsiteY6" fmla="*/ 0 h 265339"/>
                <a:gd name="connsiteX7" fmla="*/ 0 w 376902"/>
                <a:gd name="connsiteY7" fmla="*/ 48244 h 265339"/>
                <a:gd name="connsiteX8" fmla="*/ 69953 w 376902"/>
                <a:gd name="connsiteY8" fmla="*/ 265340 h 265339"/>
                <a:gd name="connsiteX9" fmla="*/ 219508 w 376902"/>
                <a:gd name="connsiteY9" fmla="*/ 265340 h 265339"/>
                <a:gd name="connsiteX10" fmla="*/ 288858 w 376902"/>
                <a:gd name="connsiteY10" fmla="*/ 72968 h 265339"/>
                <a:gd name="connsiteX11" fmla="*/ 340720 w 376902"/>
                <a:gd name="connsiteY11" fmla="*/ 128449 h 265339"/>
                <a:gd name="connsiteX12" fmla="*/ 284637 w 376902"/>
                <a:gd name="connsiteY12" fmla="*/ 183929 h 265339"/>
                <a:gd name="connsiteX13" fmla="*/ 267752 w 376902"/>
                <a:gd name="connsiteY13" fmla="*/ 181516 h 265339"/>
                <a:gd name="connsiteX14" fmla="*/ 288858 w 376902"/>
                <a:gd name="connsiteY14" fmla="*/ 72968 h 265339"/>
                <a:gd name="connsiteX15" fmla="*/ 60304 w 376902"/>
                <a:gd name="connsiteY15" fmla="*/ 54274 h 265339"/>
                <a:gd name="connsiteX16" fmla="*/ 90457 w 376902"/>
                <a:gd name="connsiteY16" fmla="*/ 24122 h 265339"/>
                <a:gd name="connsiteX17" fmla="*/ 120609 w 376902"/>
                <a:gd name="connsiteY17" fmla="*/ 24122 h 265339"/>
                <a:gd name="connsiteX18" fmla="*/ 150761 w 376902"/>
                <a:gd name="connsiteY18" fmla="*/ 54274 h 265339"/>
                <a:gd name="connsiteX19" fmla="*/ 150761 w 376902"/>
                <a:gd name="connsiteY19" fmla="*/ 144731 h 265339"/>
                <a:gd name="connsiteX20" fmla="*/ 60304 w 376902"/>
                <a:gd name="connsiteY20" fmla="*/ 144731 h 265339"/>
                <a:gd name="connsiteX21" fmla="*/ 60304 w 376902"/>
                <a:gd name="connsiteY21" fmla="*/ 54274 h 26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902" h="265339">
                  <a:moveTo>
                    <a:pt x="219508" y="265340"/>
                  </a:moveTo>
                  <a:cubicBezTo>
                    <a:pt x="232775" y="251470"/>
                    <a:pt x="244233" y="234584"/>
                    <a:pt x="253882" y="214684"/>
                  </a:cubicBezTo>
                  <a:cubicBezTo>
                    <a:pt x="263531" y="218302"/>
                    <a:pt x="273782" y="220111"/>
                    <a:pt x="285240" y="220111"/>
                  </a:cubicBezTo>
                  <a:cubicBezTo>
                    <a:pt x="335896" y="220111"/>
                    <a:pt x="376903" y="179104"/>
                    <a:pt x="376903" y="128449"/>
                  </a:cubicBezTo>
                  <a:cubicBezTo>
                    <a:pt x="376300" y="78999"/>
                    <a:pt x="337705" y="38595"/>
                    <a:pt x="289462" y="36183"/>
                  </a:cubicBezTo>
                  <a:lnTo>
                    <a:pt x="289462" y="0"/>
                  </a:lnTo>
                  <a:lnTo>
                    <a:pt x="0" y="0"/>
                  </a:lnTo>
                  <a:lnTo>
                    <a:pt x="0" y="48244"/>
                  </a:lnTo>
                  <a:cubicBezTo>
                    <a:pt x="0" y="140509"/>
                    <a:pt x="27740" y="221317"/>
                    <a:pt x="69953" y="265340"/>
                  </a:cubicBezTo>
                  <a:lnTo>
                    <a:pt x="219508" y="265340"/>
                  </a:lnTo>
                  <a:close/>
                  <a:moveTo>
                    <a:pt x="288858" y="72968"/>
                  </a:moveTo>
                  <a:cubicBezTo>
                    <a:pt x="317805" y="74778"/>
                    <a:pt x="340720" y="98899"/>
                    <a:pt x="340720" y="128449"/>
                  </a:cubicBezTo>
                  <a:cubicBezTo>
                    <a:pt x="340117" y="159204"/>
                    <a:pt x="315392" y="183929"/>
                    <a:pt x="284637" y="183929"/>
                  </a:cubicBezTo>
                  <a:cubicBezTo>
                    <a:pt x="278607" y="183929"/>
                    <a:pt x="273179" y="182723"/>
                    <a:pt x="267752" y="181516"/>
                  </a:cubicBezTo>
                  <a:cubicBezTo>
                    <a:pt x="279210" y="149555"/>
                    <a:pt x="286446" y="112166"/>
                    <a:pt x="288858" y="72968"/>
                  </a:cubicBezTo>
                  <a:close/>
                  <a:moveTo>
                    <a:pt x="60304" y="54274"/>
                  </a:moveTo>
                  <a:lnTo>
                    <a:pt x="90457" y="24122"/>
                  </a:lnTo>
                  <a:lnTo>
                    <a:pt x="120609" y="24122"/>
                  </a:lnTo>
                  <a:lnTo>
                    <a:pt x="150761" y="54274"/>
                  </a:lnTo>
                  <a:lnTo>
                    <a:pt x="150761" y="144731"/>
                  </a:lnTo>
                  <a:lnTo>
                    <a:pt x="60304" y="144731"/>
                  </a:lnTo>
                  <a:lnTo>
                    <a:pt x="60304" y="5427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7" name="Grafik 8" descr="Kaffee">
            <a:extLst>
              <a:ext uri="{FF2B5EF4-FFF2-40B4-BE49-F238E27FC236}">
                <a16:creationId xmlns:a16="http://schemas.microsoft.com/office/drawing/2014/main" id="{E6B64437-C8ED-CB43-ADD7-FED37064D71E}"/>
              </a:ext>
            </a:extLst>
          </p:cNvPr>
          <p:cNvGrpSpPr/>
          <p:nvPr/>
        </p:nvGrpSpPr>
        <p:grpSpPr>
          <a:xfrm>
            <a:off x="867864" y="3714957"/>
            <a:ext cx="612276" cy="886793"/>
            <a:chOff x="-635330" y="4202242"/>
            <a:chExt cx="685799" cy="68579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id="{30A0F428-4B50-EF4F-BAC7-CA830D05FDD9}"/>
                </a:ext>
              </a:extLst>
            </p:cNvPr>
            <p:cNvSpPr/>
            <p:nvPr/>
          </p:nvSpPr>
          <p:spPr>
            <a:xfrm>
              <a:off x="-516029" y="4473704"/>
              <a:ext cx="446483" cy="357186"/>
            </a:xfrm>
            <a:custGeom>
              <a:avLst/>
              <a:gdLst>
                <a:gd name="connsiteX0" fmla="*/ 446484 w 446483"/>
                <a:gd name="connsiteY0" fmla="*/ 151447 h 357186"/>
                <a:gd name="connsiteX1" fmla="*/ 342899 w 446483"/>
                <a:gd name="connsiteY1" fmla="*/ 42862 h 357186"/>
                <a:gd name="connsiteX2" fmla="*/ 342899 w 446483"/>
                <a:gd name="connsiteY2" fmla="*/ 0 h 357186"/>
                <a:gd name="connsiteX3" fmla="*/ 0 w 446483"/>
                <a:gd name="connsiteY3" fmla="*/ 0 h 357186"/>
                <a:gd name="connsiteX4" fmla="*/ 0 w 446483"/>
                <a:gd name="connsiteY4" fmla="*/ 328612 h 357186"/>
                <a:gd name="connsiteX5" fmla="*/ 28575 w 446483"/>
                <a:gd name="connsiteY5" fmla="*/ 357187 h 357186"/>
                <a:gd name="connsiteX6" fmla="*/ 314325 w 446483"/>
                <a:gd name="connsiteY6" fmla="*/ 357187 h 357186"/>
                <a:gd name="connsiteX7" fmla="*/ 342899 w 446483"/>
                <a:gd name="connsiteY7" fmla="*/ 328612 h 357186"/>
                <a:gd name="connsiteX8" fmla="*/ 342899 w 446483"/>
                <a:gd name="connsiteY8" fmla="*/ 260747 h 357186"/>
                <a:gd name="connsiteX9" fmla="*/ 446484 w 446483"/>
                <a:gd name="connsiteY9" fmla="*/ 151447 h 357186"/>
                <a:gd name="connsiteX10" fmla="*/ 343614 w 446483"/>
                <a:gd name="connsiteY10" fmla="*/ 217884 h 357186"/>
                <a:gd name="connsiteX11" fmla="*/ 343614 w 446483"/>
                <a:gd name="connsiteY11" fmla="*/ 85725 h 357186"/>
                <a:gd name="connsiteX12" fmla="*/ 404336 w 446483"/>
                <a:gd name="connsiteY12" fmla="*/ 151447 h 357186"/>
                <a:gd name="connsiteX13" fmla="*/ 343614 w 446483"/>
                <a:gd name="connsiteY13" fmla="*/ 217884 h 35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483" h="357186">
                  <a:moveTo>
                    <a:pt x="446484" y="151447"/>
                  </a:moveTo>
                  <a:cubicBezTo>
                    <a:pt x="446484" y="92869"/>
                    <a:pt x="400764" y="45720"/>
                    <a:pt x="342899" y="42862"/>
                  </a:cubicBezTo>
                  <a:lnTo>
                    <a:pt x="342899" y="0"/>
                  </a:lnTo>
                  <a:lnTo>
                    <a:pt x="0" y="0"/>
                  </a:lnTo>
                  <a:lnTo>
                    <a:pt x="0" y="328612"/>
                  </a:lnTo>
                  <a:cubicBezTo>
                    <a:pt x="0" y="344328"/>
                    <a:pt x="12859" y="357187"/>
                    <a:pt x="28575" y="357187"/>
                  </a:cubicBezTo>
                  <a:lnTo>
                    <a:pt x="314325" y="357187"/>
                  </a:lnTo>
                  <a:cubicBezTo>
                    <a:pt x="330041" y="357187"/>
                    <a:pt x="342899" y="344328"/>
                    <a:pt x="342899" y="328612"/>
                  </a:cubicBezTo>
                  <a:lnTo>
                    <a:pt x="342899" y="260747"/>
                  </a:lnTo>
                  <a:cubicBezTo>
                    <a:pt x="400764" y="257889"/>
                    <a:pt x="446484" y="210026"/>
                    <a:pt x="446484" y="151447"/>
                  </a:cubicBezTo>
                  <a:close/>
                  <a:moveTo>
                    <a:pt x="343614" y="217884"/>
                  </a:moveTo>
                  <a:lnTo>
                    <a:pt x="343614" y="85725"/>
                  </a:lnTo>
                  <a:cubicBezTo>
                    <a:pt x="377904" y="88582"/>
                    <a:pt x="404336" y="117157"/>
                    <a:pt x="404336" y="151447"/>
                  </a:cubicBezTo>
                  <a:cubicBezTo>
                    <a:pt x="404336" y="185737"/>
                    <a:pt x="377189" y="215027"/>
                    <a:pt x="343614" y="217884"/>
                  </a:cubicBezTo>
                  <a:close/>
                </a:path>
              </a:pathLst>
            </a:custGeom>
            <a:grpFill/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id="{FE13227C-E530-AD40-B7AC-AAB75DC38A2F}"/>
                </a:ext>
              </a:extLst>
            </p:cNvPr>
            <p:cNvSpPr/>
            <p:nvPr/>
          </p:nvSpPr>
          <p:spPr>
            <a:xfrm>
              <a:off x="-372440" y="4259391"/>
              <a:ext cx="50006" cy="129301"/>
            </a:xfrm>
            <a:custGeom>
              <a:avLst/>
              <a:gdLst>
                <a:gd name="connsiteX0" fmla="*/ 15002 w 50006"/>
                <a:gd name="connsiteY0" fmla="*/ 75009 h 129301"/>
                <a:gd name="connsiteX1" fmla="*/ 21431 w 50006"/>
                <a:gd name="connsiteY1" fmla="*/ 90011 h 129301"/>
                <a:gd name="connsiteX2" fmla="*/ 15002 w 50006"/>
                <a:gd name="connsiteY2" fmla="*/ 105013 h 129301"/>
                <a:gd name="connsiteX3" fmla="*/ 15002 w 50006"/>
                <a:gd name="connsiteY3" fmla="*/ 125015 h 129301"/>
                <a:gd name="connsiteX4" fmla="*/ 25003 w 50006"/>
                <a:gd name="connsiteY4" fmla="*/ 129302 h 129301"/>
                <a:gd name="connsiteX5" fmla="*/ 35004 w 50006"/>
                <a:gd name="connsiteY5" fmla="*/ 125015 h 129301"/>
                <a:gd name="connsiteX6" fmla="*/ 50006 w 50006"/>
                <a:gd name="connsiteY6" fmla="*/ 89297 h 129301"/>
                <a:gd name="connsiteX7" fmla="*/ 35004 w 50006"/>
                <a:gd name="connsiteY7" fmla="*/ 54292 h 129301"/>
                <a:gd name="connsiteX8" fmla="*/ 35004 w 50006"/>
                <a:gd name="connsiteY8" fmla="*/ 54292 h 129301"/>
                <a:gd name="connsiteX9" fmla="*/ 35004 w 50006"/>
                <a:gd name="connsiteY9" fmla="*/ 24289 h 129301"/>
                <a:gd name="connsiteX10" fmla="*/ 35004 w 50006"/>
                <a:gd name="connsiteY10" fmla="*/ 4286 h 129301"/>
                <a:gd name="connsiteX11" fmla="*/ 15002 w 50006"/>
                <a:gd name="connsiteY11" fmla="*/ 4286 h 129301"/>
                <a:gd name="connsiteX12" fmla="*/ 15002 w 50006"/>
                <a:gd name="connsiteY12" fmla="*/ 75009 h 129301"/>
                <a:gd name="connsiteX13" fmla="*/ 15002 w 50006"/>
                <a:gd name="connsiteY13" fmla="*/ 75009 h 1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6" h="129301">
                  <a:moveTo>
                    <a:pt x="15002" y="75009"/>
                  </a:moveTo>
                  <a:cubicBezTo>
                    <a:pt x="19288" y="79296"/>
                    <a:pt x="21431" y="84296"/>
                    <a:pt x="21431" y="90011"/>
                  </a:cubicBezTo>
                  <a:cubicBezTo>
                    <a:pt x="21431" y="95726"/>
                    <a:pt x="19288" y="101441"/>
                    <a:pt x="15002" y="105013"/>
                  </a:cubicBezTo>
                  <a:cubicBezTo>
                    <a:pt x="9287" y="110728"/>
                    <a:pt x="9287" y="119300"/>
                    <a:pt x="15002" y="125015"/>
                  </a:cubicBezTo>
                  <a:cubicBezTo>
                    <a:pt x="17859" y="127873"/>
                    <a:pt x="21431" y="129302"/>
                    <a:pt x="25003" y="129302"/>
                  </a:cubicBezTo>
                  <a:cubicBezTo>
                    <a:pt x="28575" y="129302"/>
                    <a:pt x="32147" y="127873"/>
                    <a:pt x="35004" y="125015"/>
                  </a:cubicBezTo>
                  <a:cubicBezTo>
                    <a:pt x="44291" y="115729"/>
                    <a:pt x="50006" y="102870"/>
                    <a:pt x="50006" y="89297"/>
                  </a:cubicBezTo>
                  <a:cubicBezTo>
                    <a:pt x="50006" y="75724"/>
                    <a:pt x="45006" y="63579"/>
                    <a:pt x="35004" y="54292"/>
                  </a:cubicBezTo>
                  <a:cubicBezTo>
                    <a:pt x="35004" y="54292"/>
                    <a:pt x="35004" y="54292"/>
                    <a:pt x="35004" y="54292"/>
                  </a:cubicBezTo>
                  <a:cubicBezTo>
                    <a:pt x="26432" y="45720"/>
                    <a:pt x="26432" y="32147"/>
                    <a:pt x="35004" y="24289"/>
                  </a:cubicBezTo>
                  <a:cubicBezTo>
                    <a:pt x="40719" y="18574"/>
                    <a:pt x="40719" y="10001"/>
                    <a:pt x="35004" y="4286"/>
                  </a:cubicBezTo>
                  <a:cubicBezTo>
                    <a:pt x="29289" y="-1429"/>
                    <a:pt x="20717" y="-1429"/>
                    <a:pt x="15002" y="4286"/>
                  </a:cubicBezTo>
                  <a:cubicBezTo>
                    <a:pt x="-5001" y="23574"/>
                    <a:pt x="-5001" y="55721"/>
                    <a:pt x="15002" y="75009"/>
                  </a:cubicBezTo>
                  <a:cubicBezTo>
                    <a:pt x="15002" y="75009"/>
                    <a:pt x="15002" y="75009"/>
                    <a:pt x="15002" y="75009"/>
                  </a:cubicBezTo>
                  <a:close/>
                </a:path>
              </a:pathLst>
            </a:custGeom>
            <a:grpFill/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id="{5C307C2A-19A5-7A42-BCD1-924BF20870D3}"/>
                </a:ext>
              </a:extLst>
            </p:cNvPr>
            <p:cNvSpPr/>
            <p:nvPr/>
          </p:nvSpPr>
          <p:spPr>
            <a:xfrm>
              <a:off x="-294573" y="4300825"/>
              <a:ext cx="49470" cy="129301"/>
            </a:xfrm>
            <a:custGeom>
              <a:avLst/>
              <a:gdLst>
                <a:gd name="connsiteX0" fmla="*/ 15002 w 49470"/>
                <a:gd name="connsiteY0" fmla="*/ 75009 h 129301"/>
                <a:gd name="connsiteX1" fmla="*/ 15002 w 49470"/>
                <a:gd name="connsiteY1" fmla="*/ 105013 h 129301"/>
                <a:gd name="connsiteX2" fmla="*/ 15002 w 49470"/>
                <a:gd name="connsiteY2" fmla="*/ 125015 h 129301"/>
                <a:gd name="connsiteX3" fmla="*/ 25003 w 49470"/>
                <a:gd name="connsiteY3" fmla="*/ 129302 h 129301"/>
                <a:gd name="connsiteX4" fmla="*/ 35004 w 49470"/>
                <a:gd name="connsiteY4" fmla="*/ 125015 h 129301"/>
                <a:gd name="connsiteX5" fmla="*/ 35004 w 49470"/>
                <a:gd name="connsiteY5" fmla="*/ 54292 h 129301"/>
                <a:gd name="connsiteX6" fmla="*/ 35004 w 49470"/>
                <a:gd name="connsiteY6" fmla="*/ 54292 h 129301"/>
                <a:gd name="connsiteX7" fmla="*/ 28575 w 49470"/>
                <a:gd name="connsiteY7" fmla="*/ 39291 h 129301"/>
                <a:gd name="connsiteX8" fmla="*/ 35004 w 49470"/>
                <a:gd name="connsiteY8" fmla="*/ 24289 h 129301"/>
                <a:gd name="connsiteX9" fmla="*/ 35004 w 49470"/>
                <a:gd name="connsiteY9" fmla="*/ 4286 h 129301"/>
                <a:gd name="connsiteX10" fmla="*/ 15002 w 49470"/>
                <a:gd name="connsiteY10" fmla="*/ 4286 h 129301"/>
                <a:gd name="connsiteX11" fmla="*/ 0 w 49470"/>
                <a:gd name="connsiteY11" fmla="*/ 40005 h 129301"/>
                <a:gd name="connsiteX12" fmla="*/ 15002 w 49470"/>
                <a:gd name="connsiteY12" fmla="*/ 75009 h 129301"/>
                <a:gd name="connsiteX13" fmla="*/ 15002 w 49470"/>
                <a:gd name="connsiteY13" fmla="*/ 75009 h 12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70" h="129301">
                  <a:moveTo>
                    <a:pt x="15002" y="75009"/>
                  </a:moveTo>
                  <a:cubicBezTo>
                    <a:pt x="23574" y="83582"/>
                    <a:pt x="23574" y="97155"/>
                    <a:pt x="15002" y="105013"/>
                  </a:cubicBezTo>
                  <a:cubicBezTo>
                    <a:pt x="9287" y="110728"/>
                    <a:pt x="9287" y="119300"/>
                    <a:pt x="15002" y="125015"/>
                  </a:cubicBezTo>
                  <a:cubicBezTo>
                    <a:pt x="17859" y="127873"/>
                    <a:pt x="21431" y="129302"/>
                    <a:pt x="25003" y="129302"/>
                  </a:cubicBezTo>
                  <a:cubicBezTo>
                    <a:pt x="28575" y="129302"/>
                    <a:pt x="32147" y="127873"/>
                    <a:pt x="35004" y="125015"/>
                  </a:cubicBezTo>
                  <a:cubicBezTo>
                    <a:pt x="54292" y="105727"/>
                    <a:pt x="54292" y="73581"/>
                    <a:pt x="35004" y="54292"/>
                  </a:cubicBezTo>
                  <a:cubicBezTo>
                    <a:pt x="35004" y="54292"/>
                    <a:pt x="35004" y="54292"/>
                    <a:pt x="35004" y="54292"/>
                  </a:cubicBezTo>
                  <a:cubicBezTo>
                    <a:pt x="30718" y="50006"/>
                    <a:pt x="28575" y="45006"/>
                    <a:pt x="28575" y="39291"/>
                  </a:cubicBezTo>
                  <a:cubicBezTo>
                    <a:pt x="28575" y="33576"/>
                    <a:pt x="30718" y="27861"/>
                    <a:pt x="35004" y="24289"/>
                  </a:cubicBezTo>
                  <a:cubicBezTo>
                    <a:pt x="40719" y="18574"/>
                    <a:pt x="40719" y="10001"/>
                    <a:pt x="35004" y="4286"/>
                  </a:cubicBezTo>
                  <a:cubicBezTo>
                    <a:pt x="29289" y="-1429"/>
                    <a:pt x="20717" y="-1429"/>
                    <a:pt x="15002" y="4286"/>
                  </a:cubicBezTo>
                  <a:cubicBezTo>
                    <a:pt x="5715" y="13573"/>
                    <a:pt x="0" y="26432"/>
                    <a:pt x="0" y="40005"/>
                  </a:cubicBezTo>
                  <a:cubicBezTo>
                    <a:pt x="714" y="53578"/>
                    <a:pt x="5715" y="65722"/>
                    <a:pt x="15002" y="75009"/>
                  </a:cubicBezTo>
                  <a:cubicBezTo>
                    <a:pt x="15002" y="75009"/>
                    <a:pt x="15002" y="75009"/>
                    <a:pt x="15002" y="75009"/>
                  </a:cubicBezTo>
                  <a:close/>
                </a:path>
              </a:pathLst>
            </a:custGeom>
            <a:grpFill/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 40">
              <a:extLst>
                <a:ext uri="{FF2B5EF4-FFF2-40B4-BE49-F238E27FC236}">
                  <a16:creationId xmlns:a16="http://schemas.microsoft.com/office/drawing/2014/main" id="{E27CDB22-C62B-AC49-B326-DDC3AEE93E49}"/>
                </a:ext>
              </a:extLst>
            </p:cNvPr>
            <p:cNvSpPr/>
            <p:nvPr/>
          </p:nvSpPr>
          <p:spPr>
            <a:xfrm>
              <a:off x="-443877" y="4300111"/>
              <a:ext cx="50006" cy="130016"/>
            </a:xfrm>
            <a:custGeom>
              <a:avLst/>
              <a:gdLst>
                <a:gd name="connsiteX0" fmla="*/ 15002 w 50006"/>
                <a:gd name="connsiteY0" fmla="*/ 75724 h 130016"/>
                <a:gd name="connsiteX1" fmla="*/ 21431 w 50006"/>
                <a:gd name="connsiteY1" fmla="*/ 90725 h 130016"/>
                <a:gd name="connsiteX2" fmla="*/ 15002 w 50006"/>
                <a:gd name="connsiteY2" fmla="*/ 105727 h 130016"/>
                <a:gd name="connsiteX3" fmla="*/ 15002 w 50006"/>
                <a:gd name="connsiteY3" fmla="*/ 125730 h 130016"/>
                <a:gd name="connsiteX4" fmla="*/ 25003 w 50006"/>
                <a:gd name="connsiteY4" fmla="*/ 130016 h 130016"/>
                <a:gd name="connsiteX5" fmla="*/ 35004 w 50006"/>
                <a:gd name="connsiteY5" fmla="*/ 125730 h 130016"/>
                <a:gd name="connsiteX6" fmla="*/ 50006 w 50006"/>
                <a:gd name="connsiteY6" fmla="*/ 90011 h 130016"/>
                <a:gd name="connsiteX7" fmla="*/ 35004 w 50006"/>
                <a:gd name="connsiteY7" fmla="*/ 54292 h 130016"/>
                <a:gd name="connsiteX8" fmla="*/ 35004 w 50006"/>
                <a:gd name="connsiteY8" fmla="*/ 54292 h 130016"/>
                <a:gd name="connsiteX9" fmla="*/ 35004 w 50006"/>
                <a:gd name="connsiteY9" fmla="*/ 24289 h 130016"/>
                <a:gd name="connsiteX10" fmla="*/ 35004 w 50006"/>
                <a:gd name="connsiteY10" fmla="*/ 4286 h 130016"/>
                <a:gd name="connsiteX11" fmla="*/ 15002 w 50006"/>
                <a:gd name="connsiteY11" fmla="*/ 4286 h 130016"/>
                <a:gd name="connsiteX12" fmla="*/ 15002 w 50006"/>
                <a:gd name="connsiteY12" fmla="*/ 75724 h 130016"/>
                <a:gd name="connsiteX13" fmla="*/ 15002 w 50006"/>
                <a:gd name="connsiteY13" fmla="*/ 75724 h 1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06" h="130016">
                  <a:moveTo>
                    <a:pt x="15002" y="75724"/>
                  </a:moveTo>
                  <a:cubicBezTo>
                    <a:pt x="19288" y="80010"/>
                    <a:pt x="21431" y="85011"/>
                    <a:pt x="21431" y="90725"/>
                  </a:cubicBezTo>
                  <a:cubicBezTo>
                    <a:pt x="21431" y="96440"/>
                    <a:pt x="19288" y="102155"/>
                    <a:pt x="15002" y="105727"/>
                  </a:cubicBezTo>
                  <a:cubicBezTo>
                    <a:pt x="9287" y="111442"/>
                    <a:pt x="9287" y="120015"/>
                    <a:pt x="15002" y="125730"/>
                  </a:cubicBezTo>
                  <a:cubicBezTo>
                    <a:pt x="17859" y="128587"/>
                    <a:pt x="21431" y="130016"/>
                    <a:pt x="25003" y="130016"/>
                  </a:cubicBezTo>
                  <a:cubicBezTo>
                    <a:pt x="28575" y="130016"/>
                    <a:pt x="32147" y="128587"/>
                    <a:pt x="35004" y="125730"/>
                  </a:cubicBezTo>
                  <a:cubicBezTo>
                    <a:pt x="44291" y="116443"/>
                    <a:pt x="50006" y="103584"/>
                    <a:pt x="50006" y="90011"/>
                  </a:cubicBezTo>
                  <a:cubicBezTo>
                    <a:pt x="50006" y="76438"/>
                    <a:pt x="45006" y="64294"/>
                    <a:pt x="35004" y="54292"/>
                  </a:cubicBezTo>
                  <a:lnTo>
                    <a:pt x="35004" y="54292"/>
                  </a:lnTo>
                  <a:cubicBezTo>
                    <a:pt x="26432" y="45720"/>
                    <a:pt x="26432" y="32147"/>
                    <a:pt x="35004" y="24289"/>
                  </a:cubicBezTo>
                  <a:cubicBezTo>
                    <a:pt x="40719" y="18574"/>
                    <a:pt x="40719" y="10001"/>
                    <a:pt x="35004" y="4286"/>
                  </a:cubicBezTo>
                  <a:cubicBezTo>
                    <a:pt x="29289" y="-1429"/>
                    <a:pt x="20717" y="-1429"/>
                    <a:pt x="15002" y="4286"/>
                  </a:cubicBezTo>
                  <a:cubicBezTo>
                    <a:pt x="-5001" y="25003"/>
                    <a:pt x="-5001" y="56436"/>
                    <a:pt x="15002" y="75724"/>
                  </a:cubicBezTo>
                  <a:cubicBezTo>
                    <a:pt x="15002" y="75724"/>
                    <a:pt x="15002" y="75724"/>
                    <a:pt x="15002" y="75724"/>
                  </a:cubicBezTo>
                  <a:close/>
                </a:path>
              </a:pathLst>
            </a:custGeom>
            <a:grpFill/>
            <a:ln w="70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3" name="Grafik 42" descr="Zwinkerndes Gesicht ohne Füllung">
            <a:extLst>
              <a:ext uri="{FF2B5EF4-FFF2-40B4-BE49-F238E27FC236}">
                <a16:creationId xmlns:a16="http://schemas.microsoft.com/office/drawing/2014/main" id="{39E71CAE-7FBB-4247-A715-D789BAC0F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3047" y="50168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4529"/>
      </p:ext>
    </p:extLst>
  </p:cSld>
  <p:clrMapOvr>
    <a:masterClrMapping/>
  </p:clrMapOvr>
</p:sld>
</file>

<file path=ppt/theme/theme1.xml><?xml version="1.0" encoding="utf-8"?>
<a:theme xmlns:a="http://schemas.openxmlformats.org/drawingml/2006/main" name="etalon">
  <a:themeElements>
    <a:clrScheme name="etalon">
      <a:dk1>
        <a:srgbClr val="4A4A4A"/>
      </a:dk1>
      <a:lt1>
        <a:sysClr val="window" lastClr="FFFFFF"/>
      </a:lt1>
      <a:dk2>
        <a:srgbClr val="7D0C22"/>
      </a:dk2>
      <a:lt2>
        <a:srgbClr val="EEECE1"/>
      </a:lt2>
      <a:accent1>
        <a:srgbClr val="CCFF66"/>
      </a:accent1>
      <a:accent2>
        <a:srgbClr val="008040"/>
      </a:accent2>
      <a:accent3>
        <a:srgbClr val="004080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Macintosh PowerPoint</Application>
  <PresentationFormat>Bildschirmpräsentation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etalon</vt:lpstr>
      <vt:lpstr>   Dialogue against fear   How can we maintain good communication in everyday work despite social distance?   Tips and suggestions from </vt:lpstr>
      <vt:lpstr> </vt:lpstr>
      <vt:lpstr>PowerPoint-Präsentation</vt:lpstr>
      <vt:lpstr>PowerPoint-Präsentation</vt:lpstr>
      <vt:lpstr>Keep your favorite Routines as long as possible:  The virtual coffee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Dialog gegen Angst  Wie können wir gute Kommunikation im Arbeitsalltag trotz Sozialer Distanz aufrecht erhalten?   Tipps und Anregungen von </dc:title>
  <dc:creator>Microsoft Office User</dc:creator>
  <cp:lastModifiedBy>Microsoft Office User</cp:lastModifiedBy>
  <cp:revision>10</cp:revision>
  <dcterms:created xsi:type="dcterms:W3CDTF">2020-03-30T12:06:15Z</dcterms:created>
  <dcterms:modified xsi:type="dcterms:W3CDTF">2020-04-06T11:09:16Z</dcterms:modified>
</cp:coreProperties>
</file>